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73" r:id="rId5"/>
  </p:sldMasterIdLst>
  <p:notesMasterIdLst>
    <p:notesMasterId r:id="rId14"/>
  </p:notesMasterIdLst>
  <p:sldIdLst>
    <p:sldId id="746" r:id="rId6"/>
    <p:sldId id="740" r:id="rId7"/>
    <p:sldId id="281" r:id="rId8"/>
    <p:sldId id="745" r:id="rId9"/>
    <p:sldId id="744" r:id="rId10"/>
    <p:sldId id="741" r:id="rId11"/>
    <p:sldId id="743" r:id="rId12"/>
    <p:sldId id="7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4D02F0-36F8-4938-8381-534D3262A17B}">
          <p14:sldIdLst>
            <p14:sldId id="746"/>
            <p14:sldId id="740"/>
            <p14:sldId id="281"/>
            <p14:sldId id="745"/>
            <p14:sldId id="744"/>
            <p14:sldId id="741"/>
            <p14:sldId id="743"/>
            <p14:sldId id="7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CCD"/>
    <a:srgbClr val="0A1A2E"/>
    <a:srgbClr val="081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94" autoAdjust="0"/>
  </p:normalViewPr>
  <p:slideViewPr>
    <p:cSldViewPr snapToGrid="0" snapToObjects="1">
      <p:cViewPr varScale="1">
        <p:scale>
          <a:sx n="110" d="100"/>
          <a:sy n="110" d="100"/>
        </p:scale>
        <p:origin x="570" y="108"/>
      </p:cViewPr>
      <p:guideLst/>
    </p:cSldViewPr>
  </p:slideViewPr>
  <p:outlineViewPr>
    <p:cViewPr>
      <p:scale>
        <a:sx n="33" d="100"/>
        <a:sy n="33" d="100"/>
      </p:scale>
      <p:origin x="0" y="-315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1BF13-21DC-5041-9781-9D531228C6D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D00C-B64B-284B-9D9A-008C49A1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1231-0143-4DDE-BCBA-544F47A558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1108496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191A6F6-2B5A-2E49-918C-0E98E2E62D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962C6B-3026-6048-9F82-2E34A5FAF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8FD8A7-3655-1348-A330-768A016FA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08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084B-138F-7D4F-BEF5-CAEDEDDC0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238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56CB8-1B10-8A47-8B5E-6EBC06F9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1677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0D3EE-8C9E-8049-916D-0E80EE96CE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223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0F7FD1-BBAD-9A40-A96D-A835C96A3D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167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F56C6C4-B5D9-5B40-9455-A8E353E3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33F66D-E5B8-44C4-88E4-FF069480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868EF0-7503-44FD-9D2A-240F2664B5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1024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D7FC1D-34CE-714E-8F62-37E7A1E78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DAC79-64AE-5A41-B3F1-A42673D30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0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EAEB-D89E-45D2-B78B-BBE31488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32" y="500764"/>
            <a:ext cx="10515600" cy="12121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0FE22-DD90-4C51-870A-DEC89BD2B2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832" y="555674"/>
            <a:ext cx="10515600" cy="49708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8F679-2AD6-4E03-9110-F953F2D43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4320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B3BCE5-CFCB-4F86-97C2-964815F89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78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837EB3FC-0F5F-C643-BDDA-E09E47B30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465" y="0"/>
            <a:ext cx="12182535" cy="6856559"/>
          </a:xfrm>
          <a:prstGeom prst="rect">
            <a:avLst/>
          </a:prstGeom>
        </p:spPr>
      </p:pic>
      <p:pic>
        <p:nvPicPr>
          <p:cNvPr id="9" name="Picture 8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54FB09A3-EF01-B742-A8F6-B21CFF682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BA890D-AAD2-AA4D-9187-333F91726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76869A-465C-4747-96B6-5E5B760AE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E1F78-B91E-3E4B-A631-0A3B09F34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pider&#10;&#10;Description automatically generated">
            <a:extLst>
              <a:ext uri="{FF2B5EF4-FFF2-40B4-BE49-F238E27FC236}">
                <a16:creationId xmlns:a16="http://schemas.microsoft.com/office/drawing/2014/main" id="{2A40A981-431F-5248-9539-A9353026B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5" y="0"/>
            <a:ext cx="12173070" cy="6858000"/>
          </a:xfrm>
          <a:prstGeom prst="rect">
            <a:avLst/>
          </a:prstGeom>
        </p:spPr>
      </p:pic>
      <p:pic>
        <p:nvPicPr>
          <p:cNvPr id="9" name="Picture 8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8B085D79-31A2-7E49-B5DF-82F0947F1A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3DCAE6-037B-7546-A350-D70EBEFCE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96B6A-32DF-F34F-A3E7-8DC0A03871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F7825-347D-0640-BF46-6E67D39DC9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813B1F-871B-374B-A963-4ED51B5CF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5" y="1"/>
            <a:ext cx="12173070" cy="6858000"/>
          </a:xfrm>
          <a:prstGeom prst="rect">
            <a:avLst/>
          </a:prstGeom>
        </p:spPr>
      </p:pic>
      <p:pic>
        <p:nvPicPr>
          <p:cNvPr id="7" name="Picture 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E869A5B-0FFC-7440-8286-FA94A3A99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3DCAE6-037B-7546-A350-D70EBEFCE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96B6A-32DF-F34F-A3E7-8DC0A03871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7181DB-725A-8F40-BEFD-AC2FBE2FF8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5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piece, close, table&#10;&#10;Description automatically generated">
            <a:extLst>
              <a:ext uri="{FF2B5EF4-FFF2-40B4-BE49-F238E27FC236}">
                <a16:creationId xmlns:a16="http://schemas.microsoft.com/office/drawing/2014/main" id="{B48EAF67-A01A-CB44-AE5B-4C1EB741B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780835"/>
            <a:ext cx="12182536" cy="6077166"/>
          </a:xfrm>
          <a:prstGeom prst="rect">
            <a:avLst/>
          </a:prstGeom>
        </p:spPr>
      </p:pic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BB447EE6-B953-3E49-A9F5-1BFBEC1E1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256B4D-669B-3D49-B408-66B41ADBB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F241A1-B45D-BA4C-8701-9DCB3ADF4B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84D56-FCDF-BC40-A122-8E556497CC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8249-4873-104F-83B7-A3E183A8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1873"/>
            <a:ext cx="11084961" cy="71818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BAF33E-48F6-F44C-B1F8-47492E48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66C115-3F92-B842-9D85-2DCE46B588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8167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614708-AF71-C742-A609-CA49928AEFB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D09FF3-7AD5-6441-A3D3-142CF3C91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0BECF0-539F-9D43-A2EF-7CF2B1805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558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0D9F-0B8F-894D-8ADE-07471081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9" y="481873"/>
            <a:ext cx="11084960" cy="71818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51D56-BF30-EA43-BF9E-36189FA6B67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4B809-52BE-C544-949E-7ECACD281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B503DF-B00B-024D-8151-966F5F0F7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5394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Header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891208"/>
            <a:ext cx="11084961" cy="4216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FA1661-452B-7C48-B858-1F58F2976A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2238" y="1403668"/>
            <a:ext cx="1108496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2D77CE7-25CC-374B-ABE4-1A6A3D9327D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F29752-24C8-3A4B-97D6-E399AE70A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513B8AB-D168-D84C-853B-286A2C598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2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084B-138F-7D4F-BEF5-CAEDEDDC0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238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56CB8-1B10-8A47-8B5E-6EBC06F9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1677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0D3EE-8C9E-8049-916D-0E80EE96CE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223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0F7FD1-BBAD-9A40-A96D-A835C96A3D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167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F56C6C4-B5D9-5B40-9455-A8E353E3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6E748D1-B06E-FA47-8A0D-4976374CAE6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3AF02ED-DC85-E543-A377-3714E2D4A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61D1167-0583-B147-8BF2-8301C5B45D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5211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1108496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542AB8-8B79-2043-81AB-8F60D8F1D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F4F2266-77B5-4D45-A0ED-0AECCCBCE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4356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8249-4873-104F-83B7-A3E183A8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1873"/>
            <a:ext cx="11084961" cy="71818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BAF33E-48F6-F44C-B1F8-47492E48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66C115-3F92-B842-9D85-2DCE46B588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8167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4A6FAB-64F5-C647-BED1-FD4481F68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AF790E-E3CB-8940-B812-EDECABD13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793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0D9F-0B8F-894D-8ADE-07471081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9" y="481873"/>
            <a:ext cx="11084960" cy="71818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131C09-CADB-A94E-8B4C-E6C8D8E7F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E762BD-B685-3C47-BAC0-F3425A5DC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03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891208"/>
            <a:ext cx="11084961" cy="4216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FA1661-452B-7C48-B858-1F58F2976A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2238" y="1403668"/>
            <a:ext cx="1108496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9ED9C2-B5B9-594F-BA65-915E48D7C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7A8493-1954-9C4D-BA40-BB38E0EB2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46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624F33-B608-8646-BC65-5B52D32FA403}"/>
              </a:ext>
            </a:extLst>
          </p:cNvPr>
          <p:cNvSpPr/>
          <p:nvPr userDrawn="1"/>
        </p:nvSpPr>
        <p:spPr>
          <a:xfrm>
            <a:off x="0" y="-10161"/>
            <a:ext cx="12192000" cy="123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F0BCA-6B7A-AC4B-9A65-5024E242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9" y="481873"/>
            <a:ext cx="11084960" cy="71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55A153-9817-E340-869B-C3478DF37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ECE37C2-6CFD-564A-BF2C-89681C449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9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F641905B-357B-A940-A28A-BF010FF97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54"/>
          <a:stretch/>
        </p:blipFill>
        <p:spPr>
          <a:xfrm>
            <a:off x="0" y="-10161"/>
            <a:ext cx="881073" cy="12449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3033B6-6E20-1347-954A-866FFC9B78E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1440" y="69328"/>
            <a:ext cx="1706879" cy="4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80" r:id="rId6"/>
    <p:sldLayoutId id="2147483682" r:id="rId7"/>
    <p:sldLayoutId id="2147483684" r:id="rId8"/>
    <p:sldLayoutId id="2147483688" r:id="rId9"/>
    <p:sldLayoutId id="2147483683" r:id="rId10"/>
    <p:sldLayoutId id="2147483685" r:id="rId11"/>
    <p:sldLayoutId id="2147483694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05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7" r:id="rId2"/>
    <p:sldLayoutId id="2147483687" r:id="rId3"/>
    <p:sldLayoutId id="214748368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B9B5EA-6BCB-4261-9D64-EBFFA9510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C4E759-1566-42DB-A66E-A0F06CEAAE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Culture &amp; Values</a:t>
            </a:r>
          </a:p>
        </p:txBody>
      </p:sp>
    </p:spTree>
    <p:extLst>
      <p:ext uri="{BB962C8B-B14F-4D97-AF65-F5344CB8AC3E}">
        <p14:creationId xmlns:p14="http://schemas.microsoft.com/office/powerpoint/2010/main" val="285166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3942F9-5F6E-448A-8D5B-46824A1C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50" y="230474"/>
            <a:ext cx="10515600" cy="1212100"/>
          </a:xfrm>
        </p:spPr>
        <p:txBody>
          <a:bodyPr/>
          <a:lstStyle/>
          <a:p>
            <a:r>
              <a:rPr lang="en-US" dirty="0"/>
              <a:t>The Culture We Want to Build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0D58C-5643-47E4-9011-C54BF2324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9905" y="252224"/>
            <a:ext cx="10515600" cy="497080"/>
          </a:xfrm>
        </p:spPr>
        <p:txBody>
          <a:bodyPr/>
          <a:lstStyle/>
          <a:p>
            <a:r>
              <a:rPr lang="en-US" dirty="0">
                <a:solidFill>
                  <a:srgbClr val="1AACCD"/>
                </a:solidFill>
              </a:rPr>
              <a:t>Desired Culture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31FAAD3-CDF8-442F-8581-8B97D36201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3" y="1572656"/>
            <a:ext cx="3157032" cy="20637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8040E6-A61A-40E4-B283-750E51E781E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3" y="4167016"/>
            <a:ext cx="3157032" cy="20637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1B3FC1-982E-4357-89D8-3BFAACE907F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73" y="4167016"/>
            <a:ext cx="3157032" cy="20637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74A6B85-FC55-4864-952F-554D5BDDBFD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34" y="1572656"/>
            <a:ext cx="3157033" cy="20637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B6EE76-85BE-4420-A334-2B0C096901A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73" y="1572656"/>
            <a:ext cx="3157032" cy="20637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4CCCE9E-2C56-486C-8872-70F3A867CD9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73" y="4167016"/>
            <a:ext cx="3157032" cy="20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6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045FB-F90C-478B-96C7-0C5A47FB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Value?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2CC387-FD8F-42A1-A2B0-72232CB862A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OUR VALUES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28C215-CC80-4F87-A08D-6A08D85A1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CCCC67-5D97-4076-973D-867A0562C5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C4D0FF6-E976-4DAA-9D1A-530B6F95EB2B}"/>
              </a:ext>
            </a:extLst>
          </p:cNvPr>
          <p:cNvGrpSpPr/>
          <p:nvPr/>
        </p:nvGrpSpPr>
        <p:grpSpPr>
          <a:xfrm>
            <a:off x="316992" y="1808004"/>
            <a:ext cx="11633708" cy="4135595"/>
            <a:chOff x="316992" y="1808004"/>
            <a:chExt cx="11633708" cy="41355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B1BDA8-78B9-4743-88E4-D48FA2B2DFC3}"/>
                </a:ext>
              </a:extLst>
            </p:cNvPr>
            <p:cNvSpPr txBox="1"/>
            <p:nvPr/>
          </p:nvSpPr>
          <p:spPr>
            <a:xfrm>
              <a:off x="381000" y="4186762"/>
              <a:ext cx="2057400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TRUST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368F31-9DBE-4F0B-93AB-1BD66FF964A6}"/>
                </a:ext>
              </a:extLst>
            </p:cNvPr>
            <p:cNvSpPr txBox="1"/>
            <p:nvPr/>
          </p:nvSpPr>
          <p:spPr>
            <a:xfrm>
              <a:off x="5105400" y="4183887"/>
              <a:ext cx="2057400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ACCOUNTABILITY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AFCCDC-C2E7-4DF8-83D9-87774F1B172A}"/>
                </a:ext>
              </a:extLst>
            </p:cNvPr>
            <p:cNvSpPr txBox="1"/>
            <p:nvPr/>
          </p:nvSpPr>
          <p:spPr>
            <a:xfrm>
              <a:off x="9829800" y="4183887"/>
              <a:ext cx="2057400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INNOVATION</a:t>
              </a:r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CAE4E3-12ED-4B11-B897-33E58EDA70E7}"/>
                </a:ext>
              </a:extLst>
            </p:cNvPr>
            <p:cNvSpPr txBox="1"/>
            <p:nvPr/>
          </p:nvSpPr>
          <p:spPr>
            <a:xfrm>
              <a:off x="2743200" y="4183887"/>
              <a:ext cx="2057400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INTEGRITY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02375E-39FF-4985-86D3-DD7850EAE27D}"/>
                </a:ext>
              </a:extLst>
            </p:cNvPr>
            <p:cNvSpPr txBox="1"/>
            <p:nvPr/>
          </p:nvSpPr>
          <p:spPr>
            <a:xfrm>
              <a:off x="7467600" y="4183887"/>
              <a:ext cx="2057400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AMBITION</a:t>
              </a:r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8D7240-B7D2-407F-9FA9-0F4CFD319475}"/>
                </a:ext>
              </a:extLst>
            </p:cNvPr>
            <p:cNvSpPr txBox="1"/>
            <p:nvPr/>
          </p:nvSpPr>
          <p:spPr>
            <a:xfrm>
              <a:off x="381000" y="4522440"/>
              <a:ext cx="2057400" cy="1421159"/>
            </a:xfrm>
            <a:prstGeom prst="rect">
              <a:avLst/>
            </a:prstGeom>
            <a:solidFill>
              <a:schemeClr val="accent2">
                <a:alpha val="14902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1400" i="1" dirty="0"/>
                <a:t>Creating an environment of truth, transparency and reliability.</a:t>
              </a:r>
              <a:endParaRPr lang="en-US" sz="1400" i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D4D7E4-E1AE-4831-93A4-F5934DC78985}"/>
                </a:ext>
              </a:extLst>
            </p:cNvPr>
            <p:cNvSpPr txBox="1"/>
            <p:nvPr/>
          </p:nvSpPr>
          <p:spPr>
            <a:xfrm>
              <a:off x="5105400" y="4522440"/>
              <a:ext cx="2057400" cy="1421159"/>
            </a:xfrm>
            <a:prstGeom prst="rect">
              <a:avLst/>
            </a:prstGeom>
            <a:solidFill>
              <a:schemeClr val="accent2">
                <a:alpha val="14902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1400" i="1" dirty="0"/>
                <a:t>Taking responsibility for our actions and statements.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19ACBC-3E0D-4BD0-B4C5-57D2EC850EEA}"/>
                </a:ext>
              </a:extLst>
            </p:cNvPr>
            <p:cNvSpPr txBox="1"/>
            <p:nvPr/>
          </p:nvSpPr>
          <p:spPr>
            <a:xfrm>
              <a:off x="9829800" y="4522440"/>
              <a:ext cx="2057400" cy="1421159"/>
            </a:xfrm>
            <a:prstGeom prst="rect">
              <a:avLst/>
            </a:prstGeom>
            <a:solidFill>
              <a:schemeClr val="accent2">
                <a:alpha val="14902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1400" i="1" dirty="0"/>
                <a:t>Pioneering solutions that positively impact human health.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5DC9A9-6348-4634-9B17-EBE1CBF362D0}"/>
                </a:ext>
              </a:extLst>
            </p:cNvPr>
            <p:cNvSpPr txBox="1"/>
            <p:nvPr/>
          </p:nvSpPr>
          <p:spPr>
            <a:xfrm>
              <a:off x="7467600" y="4522440"/>
              <a:ext cx="2057400" cy="1421159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1400" i="1" dirty="0"/>
                <a:t>Striving for the best as an individual, team, and organization.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032166-8EDC-4474-82FE-9281C3FD4351}"/>
                </a:ext>
              </a:extLst>
            </p:cNvPr>
            <p:cNvSpPr txBox="1"/>
            <p:nvPr/>
          </p:nvSpPr>
          <p:spPr>
            <a:xfrm>
              <a:off x="2743200" y="4522440"/>
              <a:ext cx="2057400" cy="1421159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1400" i="1" dirty="0"/>
                <a:t>Doing the right thing at all times.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91821F2-A351-4C31-AA28-7FDF86A4DAF6}"/>
                </a:ext>
              </a:extLst>
            </p:cNvPr>
            <p:cNvGrpSpPr/>
            <p:nvPr/>
          </p:nvGrpSpPr>
          <p:grpSpPr>
            <a:xfrm>
              <a:off x="2682371" y="1808004"/>
              <a:ext cx="2189301" cy="2189301"/>
              <a:chOff x="4237038" y="1570038"/>
              <a:chExt cx="3717925" cy="3717925"/>
            </a:xfrm>
          </p:grpSpPr>
          <p:sp>
            <p:nvSpPr>
              <p:cNvPr id="21" name="Oval 53">
                <a:extLst>
                  <a:ext uri="{FF2B5EF4-FFF2-40B4-BE49-F238E27FC236}">
                    <a16:creationId xmlns:a16="http://schemas.microsoft.com/office/drawing/2014/main" id="{64C54F5B-10AF-4B6F-84C3-85DE84EEB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7038" y="1570038"/>
                <a:ext cx="3717925" cy="371792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54">
                <a:extLst>
                  <a:ext uri="{FF2B5EF4-FFF2-40B4-BE49-F238E27FC236}">
                    <a16:creationId xmlns:a16="http://schemas.microsoft.com/office/drawing/2014/main" id="{5D696587-3246-4B7C-8977-D2C5E15DDF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5388" y="2316163"/>
                <a:ext cx="1792288" cy="1770063"/>
              </a:xfrm>
              <a:custGeom>
                <a:avLst/>
                <a:gdLst>
                  <a:gd name="T0" fmla="*/ 34 w 562"/>
                  <a:gd name="T1" fmla="*/ 491 h 556"/>
                  <a:gd name="T2" fmla="*/ 65 w 562"/>
                  <a:gd name="T3" fmla="*/ 556 h 556"/>
                  <a:gd name="T4" fmla="*/ 562 w 562"/>
                  <a:gd name="T5" fmla="*/ 14 h 556"/>
                  <a:gd name="T6" fmla="*/ 342 w 562"/>
                  <a:gd name="T7" fmla="*/ 0 h 556"/>
                  <a:gd name="T8" fmla="*/ 10 w 562"/>
                  <a:gd name="T9" fmla="*/ 36 h 556"/>
                  <a:gd name="T10" fmla="*/ 10 w 562"/>
                  <a:gd name="T11" fmla="*/ 212 h 556"/>
                  <a:gd name="T12" fmla="*/ 34 w 562"/>
                  <a:gd name="T13" fmla="*/ 491 h 556"/>
                  <a:gd name="T14" fmla="*/ 112 w 562"/>
                  <a:gd name="T15" fmla="*/ 210 h 556"/>
                  <a:gd name="T16" fmla="*/ 141 w 562"/>
                  <a:gd name="T17" fmla="*/ 210 h 556"/>
                  <a:gd name="T18" fmla="*/ 189 w 562"/>
                  <a:gd name="T19" fmla="*/ 258 h 556"/>
                  <a:gd name="T20" fmla="*/ 318 w 562"/>
                  <a:gd name="T21" fmla="*/ 129 h 556"/>
                  <a:gd name="T22" fmla="*/ 347 w 562"/>
                  <a:gd name="T23" fmla="*/ 129 h 556"/>
                  <a:gd name="T24" fmla="*/ 347 w 562"/>
                  <a:gd name="T25" fmla="*/ 158 h 556"/>
                  <a:gd name="T26" fmla="*/ 204 w 562"/>
                  <a:gd name="T27" fmla="*/ 302 h 556"/>
                  <a:gd name="T28" fmla="*/ 189 w 562"/>
                  <a:gd name="T29" fmla="*/ 308 h 556"/>
                  <a:gd name="T30" fmla="*/ 174 w 562"/>
                  <a:gd name="T31" fmla="*/ 302 h 556"/>
                  <a:gd name="T32" fmla="*/ 112 w 562"/>
                  <a:gd name="T33" fmla="*/ 240 h 556"/>
                  <a:gd name="T34" fmla="*/ 112 w 562"/>
                  <a:gd name="T35" fmla="*/ 21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2" h="556">
                    <a:moveTo>
                      <a:pt x="34" y="491"/>
                    </a:moveTo>
                    <a:cubicBezTo>
                      <a:pt x="43" y="514"/>
                      <a:pt x="53" y="535"/>
                      <a:pt x="65" y="556"/>
                    </a:cubicBezTo>
                    <a:cubicBezTo>
                      <a:pt x="321" y="440"/>
                      <a:pt x="511" y="111"/>
                      <a:pt x="562" y="14"/>
                    </a:cubicBezTo>
                    <a:cubicBezTo>
                      <a:pt x="508" y="7"/>
                      <a:pt x="434" y="0"/>
                      <a:pt x="342" y="0"/>
                    </a:cubicBezTo>
                    <a:cubicBezTo>
                      <a:pt x="134" y="0"/>
                      <a:pt x="10" y="36"/>
                      <a:pt x="10" y="36"/>
                    </a:cubicBezTo>
                    <a:cubicBezTo>
                      <a:pt x="10" y="94"/>
                      <a:pt x="11" y="153"/>
                      <a:pt x="10" y="212"/>
                    </a:cubicBezTo>
                    <a:cubicBezTo>
                      <a:pt x="10" y="303"/>
                      <a:pt x="0" y="404"/>
                      <a:pt x="34" y="491"/>
                    </a:cubicBezTo>
                    <a:close/>
                    <a:moveTo>
                      <a:pt x="112" y="210"/>
                    </a:moveTo>
                    <a:cubicBezTo>
                      <a:pt x="120" y="202"/>
                      <a:pt x="133" y="202"/>
                      <a:pt x="141" y="210"/>
                    </a:cubicBezTo>
                    <a:cubicBezTo>
                      <a:pt x="189" y="258"/>
                      <a:pt x="189" y="258"/>
                      <a:pt x="189" y="258"/>
                    </a:cubicBezTo>
                    <a:cubicBezTo>
                      <a:pt x="318" y="129"/>
                      <a:pt x="318" y="129"/>
                      <a:pt x="318" y="129"/>
                    </a:cubicBezTo>
                    <a:cubicBezTo>
                      <a:pt x="326" y="121"/>
                      <a:pt x="339" y="121"/>
                      <a:pt x="347" y="129"/>
                    </a:cubicBezTo>
                    <a:cubicBezTo>
                      <a:pt x="355" y="137"/>
                      <a:pt x="355" y="150"/>
                      <a:pt x="347" y="158"/>
                    </a:cubicBezTo>
                    <a:cubicBezTo>
                      <a:pt x="204" y="302"/>
                      <a:pt x="204" y="302"/>
                      <a:pt x="204" y="302"/>
                    </a:cubicBezTo>
                    <a:cubicBezTo>
                      <a:pt x="200" y="306"/>
                      <a:pt x="194" y="308"/>
                      <a:pt x="189" y="308"/>
                    </a:cubicBezTo>
                    <a:cubicBezTo>
                      <a:pt x="183" y="308"/>
                      <a:pt x="178" y="306"/>
                      <a:pt x="174" y="302"/>
                    </a:cubicBezTo>
                    <a:cubicBezTo>
                      <a:pt x="112" y="240"/>
                      <a:pt x="112" y="240"/>
                      <a:pt x="112" y="240"/>
                    </a:cubicBezTo>
                    <a:cubicBezTo>
                      <a:pt x="104" y="231"/>
                      <a:pt x="104" y="218"/>
                      <a:pt x="112" y="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55">
                <a:extLst>
                  <a:ext uri="{FF2B5EF4-FFF2-40B4-BE49-F238E27FC236}">
                    <a16:creationId xmlns:a16="http://schemas.microsoft.com/office/drawing/2014/main" id="{4538B8E2-12B6-4668-A292-5D84895C3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6376" y="2382838"/>
                <a:ext cx="1868488" cy="2114550"/>
              </a:xfrm>
              <a:custGeom>
                <a:avLst/>
                <a:gdLst>
                  <a:gd name="T0" fmla="*/ 0 w 586"/>
                  <a:gd name="T1" fmla="*/ 570 h 664"/>
                  <a:gd name="T2" fmla="*/ 92 w 586"/>
                  <a:gd name="T3" fmla="*/ 664 h 664"/>
                  <a:gd name="T4" fmla="*/ 586 w 586"/>
                  <a:gd name="T5" fmla="*/ 135 h 664"/>
                  <a:gd name="T6" fmla="*/ 586 w 586"/>
                  <a:gd name="T7" fmla="*/ 15 h 664"/>
                  <a:gd name="T8" fmla="*/ 518 w 586"/>
                  <a:gd name="T9" fmla="*/ 0 h 664"/>
                  <a:gd name="T10" fmla="*/ 373 w 586"/>
                  <a:gd name="T11" fmla="*/ 233 h 664"/>
                  <a:gd name="T12" fmla="*/ 0 w 586"/>
                  <a:gd name="T13" fmla="*/ 57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6" h="664">
                    <a:moveTo>
                      <a:pt x="0" y="570"/>
                    </a:moveTo>
                    <a:cubicBezTo>
                      <a:pt x="26" y="606"/>
                      <a:pt x="57" y="638"/>
                      <a:pt x="92" y="664"/>
                    </a:cubicBezTo>
                    <a:cubicBezTo>
                      <a:pt x="398" y="480"/>
                      <a:pt x="547" y="212"/>
                      <a:pt x="586" y="135"/>
                    </a:cubicBezTo>
                    <a:cubicBezTo>
                      <a:pt x="586" y="95"/>
                      <a:pt x="586" y="55"/>
                      <a:pt x="586" y="15"/>
                    </a:cubicBezTo>
                    <a:cubicBezTo>
                      <a:pt x="586" y="15"/>
                      <a:pt x="562" y="8"/>
                      <a:pt x="518" y="0"/>
                    </a:cubicBezTo>
                    <a:cubicBezTo>
                      <a:pt x="499" y="36"/>
                      <a:pt x="449" y="129"/>
                      <a:pt x="373" y="233"/>
                    </a:cubicBezTo>
                    <a:cubicBezTo>
                      <a:pt x="253" y="397"/>
                      <a:pt x="128" y="511"/>
                      <a:pt x="0" y="5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56">
                <a:extLst>
                  <a:ext uri="{FF2B5EF4-FFF2-40B4-BE49-F238E27FC236}">
                    <a16:creationId xmlns:a16="http://schemas.microsoft.com/office/drawing/2014/main" id="{EF35CAE1-BC0E-4B81-AEF6-A698E4D44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7538" y="3089276"/>
                <a:ext cx="1479550" cy="1670050"/>
              </a:xfrm>
              <a:custGeom>
                <a:avLst/>
                <a:gdLst>
                  <a:gd name="T0" fmla="*/ 0 w 464"/>
                  <a:gd name="T1" fmla="*/ 468 h 524"/>
                  <a:gd name="T2" fmla="*/ 125 w 464"/>
                  <a:gd name="T3" fmla="*/ 524 h 524"/>
                  <a:gd name="T4" fmla="*/ 434 w 464"/>
                  <a:gd name="T5" fmla="*/ 248 h 524"/>
                  <a:gd name="T6" fmla="*/ 457 w 464"/>
                  <a:gd name="T7" fmla="*/ 0 h 524"/>
                  <a:gd name="T8" fmla="*/ 0 w 464"/>
                  <a:gd name="T9" fmla="*/ 468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524">
                    <a:moveTo>
                      <a:pt x="0" y="468"/>
                    </a:moveTo>
                    <a:cubicBezTo>
                      <a:pt x="38" y="492"/>
                      <a:pt x="80" y="511"/>
                      <a:pt x="125" y="524"/>
                    </a:cubicBezTo>
                    <a:cubicBezTo>
                      <a:pt x="266" y="483"/>
                      <a:pt x="380" y="386"/>
                      <a:pt x="434" y="248"/>
                    </a:cubicBezTo>
                    <a:cubicBezTo>
                      <a:pt x="464" y="171"/>
                      <a:pt x="459" y="83"/>
                      <a:pt x="457" y="0"/>
                    </a:cubicBezTo>
                    <a:cubicBezTo>
                      <a:pt x="390" y="115"/>
                      <a:pt x="246" y="315"/>
                      <a:pt x="0" y="4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AD5BE0-2756-4F66-A65A-A8C47DE911B4}"/>
                </a:ext>
              </a:extLst>
            </p:cNvPr>
            <p:cNvGrpSpPr/>
            <p:nvPr/>
          </p:nvGrpSpPr>
          <p:grpSpPr>
            <a:xfrm>
              <a:off x="7403592" y="1808004"/>
              <a:ext cx="2185416" cy="2185416"/>
              <a:chOff x="7854950" y="195263"/>
              <a:chExt cx="3459163" cy="3454400"/>
            </a:xfrm>
          </p:grpSpPr>
          <p:sp>
            <p:nvSpPr>
              <p:cNvPr id="26" name="Oval 60">
                <a:extLst>
                  <a:ext uri="{FF2B5EF4-FFF2-40B4-BE49-F238E27FC236}">
                    <a16:creationId xmlns:a16="http://schemas.microsoft.com/office/drawing/2014/main" id="{7A51B9E8-6099-4B00-B7B7-279026CD5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4950" y="195263"/>
                <a:ext cx="3459163" cy="3454400"/>
              </a:xfrm>
              <a:prstGeom prst="ellipse">
                <a:avLst/>
              </a:pr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61">
                <a:extLst>
                  <a:ext uri="{FF2B5EF4-FFF2-40B4-BE49-F238E27FC236}">
                    <a16:creationId xmlns:a16="http://schemas.microsoft.com/office/drawing/2014/main" id="{57FD4125-1A6A-4EA6-A7F5-C9D740439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4950" y="195263"/>
                <a:ext cx="3459163" cy="345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2">
                <a:extLst>
                  <a:ext uri="{FF2B5EF4-FFF2-40B4-BE49-F238E27FC236}">
                    <a16:creationId xmlns:a16="http://schemas.microsoft.com/office/drawing/2014/main" id="{F3408D20-7059-4718-8E1B-F1AC8042C6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2950" y="511175"/>
                <a:ext cx="2293938" cy="2609850"/>
              </a:xfrm>
              <a:custGeom>
                <a:avLst/>
                <a:gdLst>
                  <a:gd name="T0" fmla="*/ 61 w 719"/>
                  <a:gd name="T1" fmla="*/ 605 h 819"/>
                  <a:gd name="T2" fmla="*/ 79 w 719"/>
                  <a:gd name="T3" fmla="*/ 635 h 819"/>
                  <a:gd name="T4" fmla="*/ 98 w 719"/>
                  <a:gd name="T5" fmla="*/ 671 h 819"/>
                  <a:gd name="T6" fmla="*/ 162 w 719"/>
                  <a:gd name="T7" fmla="*/ 771 h 819"/>
                  <a:gd name="T8" fmla="*/ 402 w 719"/>
                  <a:gd name="T9" fmla="*/ 643 h 819"/>
                  <a:gd name="T10" fmla="*/ 426 w 719"/>
                  <a:gd name="T11" fmla="*/ 661 h 819"/>
                  <a:gd name="T12" fmla="*/ 272 w 719"/>
                  <a:gd name="T13" fmla="*/ 819 h 819"/>
                  <a:gd name="T14" fmla="*/ 652 w 719"/>
                  <a:gd name="T15" fmla="*/ 534 h 819"/>
                  <a:gd name="T16" fmla="*/ 557 w 719"/>
                  <a:gd name="T17" fmla="*/ 92 h 819"/>
                  <a:gd name="T18" fmla="*/ 67 w 719"/>
                  <a:gd name="T19" fmla="*/ 291 h 819"/>
                  <a:gd name="T20" fmla="*/ 14 w 719"/>
                  <a:gd name="T21" fmla="*/ 548 h 819"/>
                  <a:gd name="T22" fmla="*/ 275 w 719"/>
                  <a:gd name="T23" fmla="*/ 225 h 819"/>
                  <a:gd name="T24" fmla="*/ 316 w 719"/>
                  <a:gd name="T25" fmla="*/ 214 h 819"/>
                  <a:gd name="T26" fmla="*/ 323 w 719"/>
                  <a:gd name="T27" fmla="*/ 167 h 819"/>
                  <a:gd name="T28" fmla="*/ 360 w 719"/>
                  <a:gd name="T29" fmla="*/ 175 h 819"/>
                  <a:gd name="T30" fmla="*/ 384 w 719"/>
                  <a:gd name="T31" fmla="*/ 134 h 819"/>
                  <a:gd name="T32" fmla="*/ 421 w 719"/>
                  <a:gd name="T33" fmla="*/ 154 h 819"/>
                  <a:gd name="T34" fmla="*/ 441 w 719"/>
                  <a:gd name="T35" fmla="*/ 125 h 819"/>
                  <a:gd name="T36" fmla="*/ 459 w 719"/>
                  <a:gd name="T37" fmla="*/ 154 h 819"/>
                  <a:gd name="T38" fmla="*/ 490 w 719"/>
                  <a:gd name="T39" fmla="*/ 131 h 819"/>
                  <a:gd name="T40" fmla="*/ 515 w 719"/>
                  <a:gd name="T41" fmla="*/ 171 h 819"/>
                  <a:gd name="T42" fmla="*/ 557 w 719"/>
                  <a:gd name="T43" fmla="*/ 166 h 819"/>
                  <a:gd name="T44" fmla="*/ 565 w 719"/>
                  <a:gd name="T45" fmla="*/ 213 h 819"/>
                  <a:gd name="T46" fmla="*/ 602 w 719"/>
                  <a:gd name="T47" fmla="*/ 219 h 819"/>
                  <a:gd name="T48" fmla="*/ 592 w 719"/>
                  <a:gd name="T49" fmla="*/ 265 h 819"/>
                  <a:gd name="T50" fmla="*/ 626 w 719"/>
                  <a:gd name="T51" fmla="*/ 292 h 819"/>
                  <a:gd name="T52" fmla="*/ 626 w 719"/>
                  <a:gd name="T53" fmla="*/ 330 h 819"/>
                  <a:gd name="T54" fmla="*/ 593 w 719"/>
                  <a:gd name="T55" fmla="*/ 350 h 819"/>
                  <a:gd name="T56" fmla="*/ 606 w 719"/>
                  <a:gd name="T57" fmla="*/ 396 h 819"/>
                  <a:gd name="T58" fmla="*/ 565 w 719"/>
                  <a:gd name="T59" fmla="*/ 408 h 819"/>
                  <a:gd name="T60" fmla="*/ 557 w 719"/>
                  <a:gd name="T61" fmla="*/ 455 h 819"/>
                  <a:gd name="T62" fmla="*/ 520 w 719"/>
                  <a:gd name="T63" fmla="*/ 447 h 819"/>
                  <a:gd name="T64" fmla="*/ 496 w 719"/>
                  <a:gd name="T65" fmla="*/ 488 h 819"/>
                  <a:gd name="T66" fmla="*/ 459 w 719"/>
                  <a:gd name="T67" fmla="*/ 467 h 819"/>
                  <a:gd name="T68" fmla="*/ 441 w 719"/>
                  <a:gd name="T69" fmla="*/ 497 h 819"/>
                  <a:gd name="T70" fmla="*/ 421 w 719"/>
                  <a:gd name="T71" fmla="*/ 467 h 819"/>
                  <a:gd name="T72" fmla="*/ 390 w 719"/>
                  <a:gd name="T73" fmla="*/ 489 h 819"/>
                  <a:gd name="T74" fmla="*/ 365 w 719"/>
                  <a:gd name="T75" fmla="*/ 449 h 819"/>
                  <a:gd name="T76" fmla="*/ 323 w 719"/>
                  <a:gd name="T77" fmla="*/ 454 h 819"/>
                  <a:gd name="T78" fmla="*/ 316 w 719"/>
                  <a:gd name="T79" fmla="*/ 407 h 819"/>
                  <a:gd name="T80" fmla="*/ 279 w 719"/>
                  <a:gd name="T81" fmla="*/ 402 h 819"/>
                  <a:gd name="T82" fmla="*/ 289 w 719"/>
                  <a:gd name="T83" fmla="*/ 355 h 819"/>
                  <a:gd name="T84" fmla="*/ 256 w 719"/>
                  <a:gd name="T85" fmla="*/ 330 h 819"/>
                  <a:gd name="T86" fmla="*/ 256 w 719"/>
                  <a:gd name="T87" fmla="*/ 292 h 819"/>
                  <a:gd name="T88" fmla="*/ 288 w 719"/>
                  <a:gd name="T89" fmla="*/ 271 h 819"/>
                  <a:gd name="T90" fmla="*/ 275 w 719"/>
                  <a:gd name="T91" fmla="*/ 225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9" h="819">
                    <a:moveTo>
                      <a:pt x="67" y="576"/>
                    </a:moveTo>
                    <a:cubicBezTo>
                      <a:pt x="66" y="586"/>
                      <a:pt x="63" y="596"/>
                      <a:pt x="61" y="605"/>
                    </a:cubicBezTo>
                    <a:cubicBezTo>
                      <a:pt x="59" y="609"/>
                      <a:pt x="53" y="617"/>
                      <a:pt x="56" y="622"/>
                    </a:cubicBezTo>
                    <a:cubicBezTo>
                      <a:pt x="59" y="627"/>
                      <a:pt x="73" y="633"/>
                      <a:pt x="79" y="635"/>
                    </a:cubicBezTo>
                    <a:cubicBezTo>
                      <a:pt x="77" y="634"/>
                      <a:pt x="79" y="658"/>
                      <a:pt x="79" y="659"/>
                    </a:cubicBezTo>
                    <a:cubicBezTo>
                      <a:pt x="82" y="672"/>
                      <a:pt x="91" y="665"/>
                      <a:pt x="98" y="671"/>
                    </a:cubicBezTo>
                    <a:cubicBezTo>
                      <a:pt x="105" y="678"/>
                      <a:pt x="100" y="694"/>
                      <a:pt x="98" y="702"/>
                    </a:cubicBezTo>
                    <a:cubicBezTo>
                      <a:pt x="87" y="746"/>
                      <a:pt x="112" y="780"/>
                      <a:pt x="162" y="771"/>
                    </a:cubicBezTo>
                    <a:cubicBezTo>
                      <a:pt x="181" y="768"/>
                      <a:pt x="198" y="765"/>
                      <a:pt x="214" y="764"/>
                    </a:cubicBezTo>
                    <a:cubicBezTo>
                      <a:pt x="264" y="748"/>
                      <a:pt x="351" y="711"/>
                      <a:pt x="402" y="643"/>
                    </a:cubicBezTo>
                    <a:cubicBezTo>
                      <a:pt x="407" y="636"/>
                      <a:pt x="416" y="635"/>
                      <a:pt x="423" y="640"/>
                    </a:cubicBezTo>
                    <a:cubicBezTo>
                      <a:pt x="430" y="645"/>
                      <a:pt x="431" y="654"/>
                      <a:pt x="426" y="661"/>
                    </a:cubicBezTo>
                    <a:cubicBezTo>
                      <a:pt x="381" y="722"/>
                      <a:pt x="311" y="760"/>
                      <a:pt x="258" y="781"/>
                    </a:cubicBezTo>
                    <a:cubicBezTo>
                      <a:pt x="265" y="789"/>
                      <a:pt x="270" y="802"/>
                      <a:pt x="272" y="819"/>
                    </a:cubicBezTo>
                    <a:cubicBezTo>
                      <a:pt x="663" y="805"/>
                      <a:pt x="663" y="805"/>
                      <a:pt x="663" y="805"/>
                    </a:cubicBezTo>
                    <a:cubicBezTo>
                      <a:pt x="612" y="752"/>
                      <a:pt x="607" y="581"/>
                      <a:pt x="652" y="534"/>
                    </a:cubicBezTo>
                    <a:cubicBezTo>
                      <a:pt x="696" y="486"/>
                      <a:pt x="713" y="380"/>
                      <a:pt x="713" y="380"/>
                    </a:cubicBezTo>
                    <a:cubicBezTo>
                      <a:pt x="719" y="173"/>
                      <a:pt x="557" y="92"/>
                      <a:pt x="557" y="92"/>
                    </a:cubicBezTo>
                    <a:cubicBezTo>
                      <a:pt x="557" y="92"/>
                      <a:pt x="383" y="0"/>
                      <a:pt x="235" y="62"/>
                    </a:cubicBezTo>
                    <a:cubicBezTo>
                      <a:pt x="87" y="123"/>
                      <a:pt x="70" y="243"/>
                      <a:pt x="67" y="291"/>
                    </a:cubicBezTo>
                    <a:cubicBezTo>
                      <a:pt x="65" y="338"/>
                      <a:pt x="90" y="405"/>
                      <a:pt x="65" y="439"/>
                    </a:cubicBezTo>
                    <a:cubicBezTo>
                      <a:pt x="40" y="472"/>
                      <a:pt x="0" y="526"/>
                      <a:pt x="14" y="548"/>
                    </a:cubicBezTo>
                    <a:cubicBezTo>
                      <a:pt x="28" y="570"/>
                      <a:pt x="70" y="551"/>
                      <a:pt x="67" y="576"/>
                    </a:cubicBezTo>
                    <a:close/>
                    <a:moveTo>
                      <a:pt x="275" y="225"/>
                    </a:moveTo>
                    <a:cubicBezTo>
                      <a:pt x="302" y="236"/>
                      <a:pt x="302" y="236"/>
                      <a:pt x="302" y="236"/>
                    </a:cubicBezTo>
                    <a:cubicBezTo>
                      <a:pt x="306" y="228"/>
                      <a:pt x="311" y="221"/>
                      <a:pt x="316" y="214"/>
                    </a:cubicBezTo>
                    <a:cubicBezTo>
                      <a:pt x="296" y="194"/>
                      <a:pt x="296" y="194"/>
                      <a:pt x="296" y="194"/>
                    </a:cubicBezTo>
                    <a:cubicBezTo>
                      <a:pt x="304" y="184"/>
                      <a:pt x="313" y="175"/>
                      <a:pt x="323" y="167"/>
                    </a:cubicBezTo>
                    <a:cubicBezTo>
                      <a:pt x="343" y="187"/>
                      <a:pt x="343" y="187"/>
                      <a:pt x="343" y="187"/>
                    </a:cubicBezTo>
                    <a:cubicBezTo>
                      <a:pt x="348" y="182"/>
                      <a:pt x="354" y="179"/>
                      <a:pt x="360" y="175"/>
                    </a:cubicBezTo>
                    <a:cubicBezTo>
                      <a:pt x="349" y="149"/>
                      <a:pt x="349" y="149"/>
                      <a:pt x="349" y="149"/>
                    </a:cubicBezTo>
                    <a:cubicBezTo>
                      <a:pt x="360" y="143"/>
                      <a:pt x="371" y="138"/>
                      <a:pt x="384" y="134"/>
                    </a:cubicBezTo>
                    <a:cubicBezTo>
                      <a:pt x="395" y="159"/>
                      <a:pt x="395" y="159"/>
                      <a:pt x="395" y="159"/>
                    </a:cubicBezTo>
                    <a:cubicBezTo>
                      <a:pt x="403" y="157"/>
                      <a:pt x="412" y="155"/>
                      <a:pt x="421" y="154"/>
                    </a:cubicBezTo>
                    <a:cubicBezTo>
                      <a:pt x="421" y="126"/>
                      <a:pt x="421" y="126"/>
                      <a:pt x="421" y="126"/>
                    </a:cubicBezTo>
                    <a:cubicBezTo>
                      <a:pt x="427" y="125"/>
                      <a:pt x="434" y="125"/>
                      <a:pt x="441" y="125"/>
                    </a:cubicBezTo>
                    <a:cubicBezTo>
                      <a:pt x="447" y="125"/>
                      <a:pt x="453" y="125"/>
                      <a:pt x="459" y="126"/>
                    </a:cubicBezTo>
                    <a:cubicBezTo>
                      <a:pt x="459" y="154"/>
                      <a:pt x="459" y="154"/>
                      <a:pt x="459" y="154"/>
                    </a:cubicBezTo>
                    <a:cubicBezTo>
                      <a:pt x="466" y="155"/>
                      <a:pt x="473" y="156"/>
                      <a:pt x="480" y="158"/>
                    </a:cubicBezTo>
                    <a:cubicBezTo>
                      <a:pt x="490" y="131"/>
                      <a:pt x="490" y="131"/>
                      <a:pt x="490" y="131"/>
                    </a:cubicBezTo>
                    <a:cubicBezTo>
                      <a:pt x="502" y="135"/>
                      <a:pt x="514" y="139"/>
                      <a:pt x="525" y="145"/>
                    </a:cubicBezTo>
                    <a:cubicBezTo>
                      <a:pt x="515" y="171"/>
                      <a:pt x="515" y="171"/>
                      <a:pt x="515" y="171"/>
                    </a:cubicBezTo>
                    <a:cubicBezTo>
                      <a:pt x="523" y="176"/>
                      <a:pt x="530" y="181"/>
                      <a:pt x="537" y="186"/>
                    </a:cubicBezTo>
                    <a:cubicBezTo>
                      <a:pt x="557" y="166"/>
                      <a:pt x="557" y="166"/>
                      <a:pt x="557" y="166"/>
                    </a:cubicBezTo>
                    <a:cubicBezTo>
                      <a:pt x="567" y="174"/>
                      <a:pt x="576" y="183"/>
                      <a:pt x="585" y="193"/>
                    </a:cubicBezTo>
                    <a:cubicBezTo>
                      <a:pt x="565" y="213"/>
                      <a:pt x="565" y="213"/>
                      <a:pt x="565" y="213"/>
                    </a:cubicBezTo>
                    <a:cubicBezTo>
                      <a:pt x="569" y="218"/>
                      <a:pt x="573" y="224"/>
                      <a:pt x="576" y="230"/>
                    </a:cubicBezTo>
                    <a:cubicBezTo>
                      <a:pt x="602" y="219"/>
                      <a:pt x="602" y="219"/>
                      <a:pt x="602" y="219"/>
                    </a:cubicBezTo>
                    <a:cubicBezTo>
                      <a:pt x="609" y="230"/>
                      <a:pt x="614" y="242"/>
                      <a:pt x="618" y="254"/>
                    </a:cubicBezTo>
                    <a:cubicBezTo>
                      <a:pt x="592" y="265"/>
                      <a:pt x="592" y="265"/>
                      <a:pt x="592" y="265"/>
                    </a:cubicBezTo>
                    <a:cubicBezTo>
                      <a:pt x="594" y="274"/>
                      <a:pt x="596" y="282"/>
                      <a:pt x="597" y="292"/>
                    </a:cubicBezTo>
                    <a:cubicBezTo>
                      <a:pt x="626" y="292"/>
                      <a:pt x="626" y="292"/>
                      <a:pt x="626" y="292"/>
                    </a:cubicBezTo>
                    <a:cubicBezTo>
                      <a:pt x="626" y="298"/>
                      <a:pt x="627" y="304"/>
                      <a:pt x="627" y="311"/>
                    </a:cubicBezTo>
                    <a:cubicBezTo>
                      <a:pt x="627" y="317"/>
                      <a:pt x="626" y="323"/>
                      <a:pt x="626" y="330"/>
                    </a:cubicBezTo>
                    <a:cubicBezTo>
                      <a:pt x="597" y="330"/>
                      <a:pt x="597" y="330"/>
                      <a:pt x="597" y="330"/>
                    </a:cubicBezTo>
                    <a:cubicBezTo>
                      <a:pt x="596" y="337"/>
                      <a:pt x="595" y="344"/>
                      <a:pt x="593" y="350"/>
                    </a:cubicBezTo>
                    <a:cubicBezTo>
                      <a:pt x="620" y="361"/>
                      <a:pt x="620" y="361"/>
                      <a:pt x="620" y="361"/>
                    </a:cubicBezTo>
                    <a:cubicBezTo>
                      <a:pt x="616" y="373"/>
                      <a:pt x="611" y="385"/>
                      <a:pt x="606" y="396"/>
                    </a:cubicBezTo>
                    <a:cubicBezTo>
                      <a:pt x="579" y="386"/>
                      <a:pt x="579" y="386"/>
                      <a:pt x="579" y="386"/>
                    </a:cubicBezTo>
                    <a:cubicBezTo>
                      <a:pt x="575" y="394"/>
                      <a:pt x="570" y="401"/>
                      <a:pt x="565" y="408"/>
                    </a:cubicBezTo>
                    <a:cubicBezTo>
                      <a:pt x="585" y="428"/>
                      <a:pt x="585" y="428"/>
                      <a:pt x="585" y="428"/>
                    </a:cubicBezTo>
                    <a:cubicBezTo>
                      <a:pt x="576" y="438"/>
                      <a:pt x="567" y="447"/>
                      <a:pt x="557" y="455"/>
                    </a:cubicBezTo>
                    <a:cubicBezTo>
                      <a:pt x="537" y="435"/>
                      <a:pt x="537" y="435"/>
                      <a:pt x="537" y="435"/>
                    </a:cubicBezTo>
                    <a:cubicBezTo>
                      <a:pt x="532" y="439"/>
                      <a:pt x="526" y="443"/>
                      <a:pt x="520" y="447"/>
                    </a:cubicBezTo>
                    <a:cubicBezTo>
                      <a:pt x="531" y="473"/>
                      <a:pt x="531" y="473"/>
                      <a:pt x="531" y="473"/>
                    </a:cubicBezTo>
                    <a:cubicBezTo>
                      <a:pt x="520" y="479"/>
                      <a:pt x="509" y="484"/>
                      <a:pt x="496" y="488"/>
                    </a:cubicBezTo>
                    <a:cubicBezTo>
                      <a:pt x="485" y="462"/>
                      <a:pt x="485" y="462"/>
                      <a:pt x="485" y="462"/>
                    </a:cubicBezTo>
                    <a:cubicBezTo>
                      <a:pt x="477" y="465"/>
                      <a:pt x="468" y="466"/>
                      <a:pt x="459" y="467"/>
                    </a:cubicBezTo>
                    <a:cubicBezTo>
                      <a:pt x="459" y="496"/>
                      <a:pt x="459" y="496"/>
                      <a:pt x="459" y="496"/>
                    </a:cubicBezTo>
                    <a:cubicBezTo>
                      <a:pt x="453" y="496"/>
                      <a:pt x="447" y="497"/>
                      <a:pt x="441" y="497"/>
                    </a:cubicBezTo>
                    <a:cubicBezTo>
                      <a:pt x="434" y="497"/>
                      <a:pt x="427" y="496"/>
                      <a:pt x="421" y="495"/>
                    </a:cubicBezTo>
                    <a:cubicBezTo>
                      <a:pt x="421" y="467"/>
                      <a:pt x="421" y="467"/>
                      <a:pt x="421" y="467"/>
                    </a:cubicBezTo>
                    <a:cubicBezTo>
                      <a:pt x="414" y="466"/>
                      <a:pt x="407" y="465"/>
                      <a:pt x="400" y="463"/>
                    </a:cubicBezTo>
                    <a:cubicBezTo>
                      <a:pt x="390" y="489"/>
                      <a:pt x="390" y="489"/>
                      <a:pt x="390" y="489"/>
                    </a:cubicBezTo>
                    <a:cubicBezTo>
                      <a:pt x="378" y="486"/>
                      <a:pt x="366" y="481"/>
                      <a:pt x="355" y="475"/>
                    </a:cubicBezTo>
                    <a:cubicBezTo>
                      <a:pt x="365" y="449"/>
                      <a:pt x="365" y="449"/>
                      <a:pt x="365" y="449"/>
                    </a:cubicBezTo>
                    <a:cubicBezTo>
                      <a:pt x="357" y="445"/>
                      <a:pt x="350" y="440"/>
                      <a:pt x="343" y="434"/>
                    </a:cubicBezTo>
                    <a:cubicBezTo>
                      <a:pt x="323" y="454"/>
                      <a:pt x="323" y="454"/>
                      <a:pt x="323" y="454"/>
                    </a:cubicBezTo>
                    <a:cubicBezTo>
                      <a:pt x="313" y="446"/>
                      <a:pt x="304" y="437"/>
                      <a:pt x="296" y="427"/>
                    </a:cubicBezTo>
                    <a:cubicBezTo>
                      <a:pt x="316" y="407"/>
                      <a:pt x="316" y="407"/>
                      <a:pt x="316" y="407"/>
                    </a:cubicBezTo>
                    <a:cubicBezTo>
                      <a:pt x="312" y="402"/>
                      <a:pt x="308" y="396"/>
                      <a:pt x="305" y="390"/>
                    </a:cubicBezTo>
                    <a:cubicBezTo>
                      <a:pt x="279" y="402"/>
                      <a:pt x="279" y="402"/>
                      <a:pt x="279" y="402"/>
                    </a:cubicBezTo>
                    <a:cubicBezTo>
                      <a:pt x="272" y="391"/>
                      <a:pt x="267" y="379"/>
                      <a:pt x="263" y="367"/>
                    </a:cubicBezTo>
                    <a:cubicBezTo>
                      <a:pt x="289" y="355"/>
                      <a:pt x="289" y="355"/>
                      <a:pt x="289" y="355"/>
                    </a:cubicBezTo>
                    <a:cubicBezTo>
                      <a:pt x="287" y="347"/>
                      <a:pt x="285" y="338"/>
                      <a:pt x="284" y="330"/>
                    </a:cubicBezTo>
                    <a:cubicBezTo>
                      <a:pt x="256" y="330"/>
                      <a:pt x="256" y="330"/>
                      <a:pt x="256" y="330"/>
                    </a:cubicBezTo>
                    <a:cubicBezTo>
                      <a:pt x="255" y="323"/>
                      <a:pt x="255" y="317"/>
                      <a:pt x="255" y="311"/>
                    </a:cubicBezTo>
                    <a:cubicBezTo>
                      <a:pt x="255" y="304"/>
                      <a:pt x="255" y="298"/>
                      <a:pt x="256" y="292"/>
                    </a:cubicBezTo>
                    <a:cubicBezTo>
                      <a:pt x="284" y="292"/>
                      <a:pt x="284" y="292"/>
                      <a:pt x="284" y="292"/>
                    </a:cubicBezTo>
                    <a:cubicBezTo>
                      <a:pt x="285" y="285"/>
                      <a:pt x="286" y="278"/>
                      <a:pt x="288" y="271"/>
                    </a:cubicBezTo>
                    <a:cubicBezTo>
                      <a:pt x="262" y="261"/>
                      <a:pt x="262" y="261"/>
                      <a:pt x="262" y="261"/>
                    </a:cubicBezTo>
                    <a:cubicBezTo>
                      <a:pt x="265" y="249"/>
                      <a:pt x="270" y="237"/>
                      <a:pt x="275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63">
                <a:extLst>
                  <a:ext uri="{FF2B5EF4-FFF2-40B4-BE49-F238E27FC236}">
                    <a16:creationId xmlns:a16="http://schemas.microsoft.com/office/drawing/2014/main" id="{AAB0290A-EEAC-4B89-9757-2CA9FF9C3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6888" y="1119188"/>
                <a:ext cx="762000" cy="762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63E7A11-2935-4AAD-9A04-460D11609019}"/>
                </a:ext>
              </a:extLst>
            </p:cNvPr>
            <p:cNvGrpSpPr/>
            <p:nvPr/>
          </p:nvGrpSpPr>
          <p:grpSpPr>
            <a:xfrm>
              <a:off x="316992" y="1808004"/>
              <a:ext cx="2185416" cy="2185416"/>
              <a:chOff x="6480175" y="798513"/>
              <a:chExt cx="3032125" cy="3027362"/>
            </a:xfrm>
          </p:grpSpPr>
          <p:sp>
            <p:nvSpPr>
              <p:cNvPr id="31" name="Oval 68">
                <a:extLst>
                  <a:ext uri="{FF2B5EF4-FFF2-40B4-BE49-F238E27FC236}">
                    <a16:creationId xmlns:a16="http://schemas.microsoft.com/office/drawing/2014/main" id="{EE436F3B-9CCC-4702-B629-5D817FD56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175" y="798513"/>
                <a:ext cx="3032125" cy="30273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9">
                <a:extLst>
                  <a:ext uri="{FF2B5EF4-FFF2-40B4-BE49-F238E27FC236}">
                    <a16:creationId xmlns:a16="http://schemas.microsoft.com/office/drawing/2014/main" id="{040D71E9-C59C-4BCE-9712-6C72E0B019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64338" y="1612900"/>
                <a:ext cx="2514600" cy="1457325"/>
              </a:xfrm>
              <a:custGeom>
                <a:avLst/>
                <a:gdLst>
                  <a:gd name="T0" fmla="*/ 947 w 995"/>
                  <a:gd name="T1" fmla="*/ 72 h 577"/>
                  <a:gd name="T2" fmla="*/ 931 w 995"/>
                  <a:gd name="T3" fmla="*/ 60 h 577"/>
                  <a:gd name="T4" fmla="*/ 783 w 995"/>
                  <a:gd name="T5" fmla="*/ 89 h 577"/>
                  <a:gd name="T6" fmla="*/ 396 w 995"/>
                  <a:gd name="T7" fmla="*/ 56 h 577"/>
                  <a:gd name="T8" fmla="*/ 392 w 995"/>
                  <a:gd name="T9" fmla="*/ 55 h 577"/>
                  <a:gd name="T10" fmla="*/ 376 w 995"/>
                  <a:gd name="T11" fmla="*/ 55 h 577"/>
                  <a:gd name="T12" fmla="*/ 227 w 995"/>
                  <a:gd name="T13" fmla="*/ 56 h 577"/>
                  <a:gd name="T14" fmla="*/ 59 w 995"/>
                  <a:gd name="T15" fmla="*/ 36 h 577"/>
                  <a:gd name="T16" fmla="*/ 1 w 995"/>
                  <a:gd name="T17" fmla="*/ 412 h 577"/>
                  <a:gd name="T18" fmla="*/ 27 w 995"/>
                  <a:gd name="T19" fmla="*/ 442 h 577"/>
                  <a:gd name="T20" fmla="*/ 170 w 995"/>
                  <a:gd name="T21" fmla="*/ 438 h 577"/>
                  <a:gd name="T22" fmla="*/ 200 w 995"/>
                  <a:gd name="T23" fmla="*/ 398 h 577"/>
                  <a:gd name="T24" fmla="*/ 440 w 995"/>
                  <a:gd name="T25" fmla="*/ 560 h 577"/>
                  <a:gd name="T26" fmla="*/ 510 w 995"/>
                  <a:gd name="T27" fmla="*/ 577 h 577"/>
                  <a:gd name="T28" fmla="*/ 602 w 995"/>
                  <a:gd name="T29" fmla="*/ 555 h 577"/>
                  <a:gd name="T30" fmla="*/ 664 w 995"/>
                  <a:gd name="T31" fmla="*/ 523 h 577"/>
                  <a:gd name="T32" fmla="*/ 672 w 995"/>
                  <a:gd name="T33" fmla="*/ 504 h 577"/>
                  <a:gd name="T34" fmla="*/ 748 w 995"/>
                  <a:gd name="T35" fmla="*/ 462 h 577"/>
                  <a:gd name="T36" fmla="*/ 801 w 995"/>
                  <a:gd name="T37" fmla="*/ 425 h 577"/>
                  <a:gd name="T38" fmla="*/ 830 w 995"/>
                  <a:gd name="T39" fmla="*/ 439 h 577"/>
                  <a:gd name="T40" fmla="*/ 843 w 995"/>
                  <a:gd name="T41" fmla="*/ 448 h 577"/>
                  <a:gd name="T42" fmla="*/ 991 w 995"/>
                  <a:gd name="T43" fmla="*/ 441 h 577"/>
                  <a:gd name="T44" fmla="*/ 747 w 995"/>
                  <a:gd name="T45" fmla="*/ 416 h 577"/>
                  <a:gd name="T46" fmla="*/ 581 w 995"/>
                  <a:gd name="T47" fmla="*/ 326 h 577"/>
                  <a:gd name="T48" fmla="*/ 717 w 995"/>
                  <a:gd name="T49" fmla="*/ 444 h 577"/>
                  <a:gd name="T50" fmla="*/ 593 w 995"/>
                  <a:gd name="T51" fmla="*/ 431 h 577"/>
                  <a:gd name="T52" fmla="*/ 531 w 995"/>
                  <a:gd name="T53" fmla="*/ 381 h 577"/>
                  <a:gd name="T54" fmla="*/ 509 w 995"/>
                  <a:gd name="T55" fmla="*/ 409 h 577"/>
                  <a:gd name="T56" fmla="*/ 639 w 995"/>
                  <a:gd name="T57" fmla="*/ 499 h 577"/>
                  <a:gd name="T58" fmla="*/ 608 w 995"/>
                  <a:gd name="T59" fmla="*/ 519 h 577"/>
                  <a:gd name="T60" fmla="*/ 471 w 995"/>
                  <a:gd name="T61" fmla="*/ 441 h 577"/>
                  <a:gd name="T62" fmla="*/ 449 w 995"/>
                  <a:gd name="T63" fmla="*/ 469 h 577"/>
                  <a:gd name="T64" fmla="*/ 535 w 995"/>
                  <a:gd name="T65" fmla="*/ 534 h 577"/>
                  <a:gd name="T66" fmla="*/ 210 w 995"/>
                  <a:gd name="T67" fmla="*/ 362 h 577"/>
                  <a:gd name="T68" fmla="*/ 211 w 995"/>
                  <a:gd name="T69" fmla="*/ 359 h 577"/>
                  <a:gd name="T70" fmla="*/ 360 w 995"/>
                  <a:gd name="T71" fmla="*/ 85 h 577"/>
                  <a:gd name="T72" fmla="*/ 502 w 995"/>
                  <a:gd name="T73" fmla="*/ 170 h 577"/>
                  <a:gd name="T74" fmla="*/ 788 w 995"/>
                  <a:gd name="T75" fmla="*/ 383 h 577"/>
                  <a:gd name="T76" fmla="*/ 747 w 995"/>
                  <a:gd name="T77" fmla="*/ 416 h 577"/>
                  <a:gd name="T78" fmla="*/ 839 w 995"/>
                  <a:gd name="T79" fmla="*/ 378 h 577"/>
                  <a:gd name="T80" fmla="*/ 836 w 995"/>
                  <a:gd name="T81" fmla="*/ 348 h 577"/>
                  <a:gd name="T82" fmla="*/ 807 w 995"/>
                  <a:gd name="T83" fmla="*/ 106 h 577"/>
                  <a:gd name="T84" fmla="*/ 964 w 995"/>
                  <a:gd name="T85" fmla="*/ 418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95" h="577">
                    <a:moveTo>
                      <a:pt x="994" y="430"/>
                    </a:moveTo>
                    <a:cubicBezTo>
                      <a:pt x="947" y="72"/>
                      <a:pt x="947" y="72"/>
                      <a:pt x="947" y="72"/>
                    </a:cubicBezTo>
                    <a:cubicBezTo>
                      <a:pt x="946" y="68"/>
                      <a:pt x="944" y="65"/>
                      <a:pt x="941" y="62"/>
                    </a:cubicBezTo>
                    <a:cubicBezTo>
                      <a:pt x="938" y="60"/>
                      <a:pt x="935" y="59"/>
                      <a:pt x="931" y="60"/>
                    </a:cubicBezTo>
                    <a:cubicBezTo>
                      <a:pt x="794" y="79"/>
                      <a:pt x="794" y="79"/>
                      <a:pt x="794" y="79"/>
                    </a:cubicBezTo>
                    <a:cubicBezTo>
                      <a:pt x="789" y="80"/>
                      <a:pt x="784" y="84"/>
                      <a:pt x="783" y="89"/>
                    </a:cubicBezTo>
                    <a:cubicBezTo>
                      <a:pt x="782" y="91"/>
                      <a:pt x="781" y="94"/>
                      <a:pt x="781" y="96"/>
                    </a:cubicBezTo>
                    <a:cubicBezTo>
                      <a:pt x="721" y="74"/>
                      <a:pt x="502" y="0"/>
                      <a:pt x="396" y="56"/>
                    </a:cubicBezTo>
                    <a:cubicBezTo>
                      <a:pt x="395" y="55"/>
                      <a:pt x="394" y="55"/>
                      <a:pt x="393" y="55"/>
                    </a:cubicBezTo>
                    <a:cubicBezTo>
                      <a:pt x="393" y="55"/>
                      <a:pt x="392" y="55"/>
                      <a:pt x="392" y="55"/>
                    </a:cubicBezTo>
                    <a:cubicBezTo>
                      <a:pt x="380" y="56"/>
                      <a:pt x="380" y="56"/>
                      <a:pt x="380" y="56"/>
                    </a:cubicBezTo>
                    <a:cubicBezTo>
                      <a:pt x="379" y="55"/>
                      <a:pt x="377" y="55"/>
                      <a:pt x="376" y="55"/>
                    </a:cubicBezTo>
                    <a:cubicBezTo>
                      <a:pt x="240" y="61"/>
                      <a:pt x="240" y="61"/>
                      <a:pt x="240" y="61"/>
                    </a:cubicBezTo>
                    <a:cubicBezTo>
                      <a:pt x="236" y="59"/>
                      <a:pt x="232" y="56"/>
                      <a:pt x="227" y="56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2" y="30"/>
                      <a:pt x="65" y="32"/>
                      <a:pt x="59" y="36"/>
                    </a:cubicBezTo>
                    <a:cubicBezTo>
                      <a:pt x="53" y="40"/>
                      <a:pt x="50" y="47"/>
                      <a:pt x="49" y="54"/>
                    </a:cubicBezTo>
                    <a:cubicBezTo>
                      <a:pt x="1" y="412"/>
                      <a:pt x="1" y="412"/>
                      <a:pt x="1" y="412"/>
                    </a:cubicBezTo>
                    <a:cubicBezTo>
                      <a:pt x="0" y="420"/>
                      <a:pt x="3" y="427"/>
                      <a:pt x="8" y="433"/>
                    </a:cubicBezTo>
                    <a:cubicBezTo>
                      <a:pt x="13" y="439"/>
                      <a:pt x="20" y="442"/>
                      <a:pt x="27" y="442"/>
                    </a:cubicBezTo>
                    <a:cubicBezTo>
                      <a:pt x="27" y="442"/>
                      <a:pt x="28" y="442"/>
                      <a:pt x="28" y="442"/>
                    </a:cubicBezTo>
                    <a:cubicBezTo>
                      <a:pt x="170" y="438"/>
                      <a:pt x="170" y="438"/>
                      <a:pt x="170" y="438"/>
                    </a:cubicBezTo>
                    <a:cubicBezTo>
                      <a:pt x="181" y="438"/>
                      <a:pt x="191" y="430"/>
                      <a:pt x="194" y="419"/>
                    </a:cubicBezTo>
                    <a:cubicBezTo>
                      <a:pt x="200" y="398"/>
                      <a:pt x="200" y="398"/>
                      <a:pt x="200" y="398"/>
                    </a:cubicBezTo>
                    <a:cubicBezTo>
                      <a:pt x="438" y="559"/>
                      <a:pt x="438" y="559"/>
                      <a:pt x="438" y="559"/>
                    </a:cubicBezTo>
                    <a:cubicBezTo>
                      <a:pt x="438" y="559"/>
                      <a:pt x="439" y="560"/>
                      <a:pt x="440" y="560"/>
                    </a:cubicBezTo>
                    <a:cubicBezTo>
                      <a:pt x="441" y="561"/>
                      <a:pt x="462" y="571"/>
                      <a:pt x="488" y="576"/>
                    </a:cubicBezTo>
                    <a:cubicBezTo>
                      <a:pt x="496" y="577"/>
                      <a:pt x="503" y="577"/>
                      <a:pt x="510" y="577"/>
                    </a:cubicBezTo>
                    <a:cubicBezTo>
                      <a:pt x="541" y="577"/>
                      <a:pt x="559" y="563"/>
                      <a:pt x="570" y="549"/>
                    </a:cubicBezTo>
                    <a:cubicBezTo>
                      <a:pt x="580" y="553"/>
                      <a:pt x="591" y="555"/>
                      <a:pt x="602" y="555"/>
                    </a:cubicBezTo>
                    <a:cubicBezTo>
                      <a:pt x="606" y="555"/>
                      <a:pt x="609" y="555"/>
                      <a:pt x="612" y="554"/>
                    </a:cubicBezTo>
                    <a:cubicBezTo>
                      <a:pt x="633" y="551"/>
                      <a:pt x="651" y="541"/>
                      <a:pt x="664" y="523"/>
                    </a:cubicBezTo>
                    <a:cubicBezTo>
                      <a:pt x="668" y="517"/>
                      <a:pt x="668" y="510"/>
                      <a:pt x="665" y="504"/>
                    </a:cubicBezTo>
                    <a:cubicBezTo>
                      <a:pt x="667" y="504"/>
                      <a:pt x="670" y="504"/>
                      <a:pt x="672" y="504"/>
                    </a:cubicBezTo>
                    <a:cubicBezTo>
                      <a:pt x="675" y="504"/>
                      <a:pt x="677" y="504"/>
                      <a:pt x="680" y="504"/>
                    </a:cubicBezTo>
                    <a:cubicBezTo>
                      <a:pt x="707" y="502"/>
                      <a:pt x="730" y="488"/>
                      <a:pt x="748" y="462"/>
                    </a:cubicBezTo>
                    <a:cubicBezTo>
                      <a:pt x="750" y="459"/>
                      <a:pt x="751" y="455"/>
                      <a:pt x="751" y="452"/>
                    </a:cubicBezTo>
                    <a:cubicBezTo>
                      <a:pt x="767" y="451"/>
                      <a:pt x="785" y="441"/>
                      <a:pt x="801" y="425"/>
                    </a:cubicBezTo>
                    <a:cubicBezTo>
                      <a:pt x="808" y="418"/>
                      <a:pt x="813" y="411"/>
                      <a:pt x="818" y="403"/>
                    </a:cubicBezTo>
                    <a:cubicBezTo>
                      <a:pt x="830" y="439"/>
                      <a:pt x="830" y="439"/>
                      <a:pt x="830" y="439"/>
                    </a:cubicBezTo>
                    <a:cubicBezTo>
                      <a:pt x="832" y="445"/>
                      <a:pt x="837" y="448"/>
                      <a:pt x="843" y="448"/>
                    </a:cubicBezTo>
                    <a:cubicBezTo>
                      <a:pt x="843" y="448"/>
                      <a:pt x="843" y="448"/>
                      <a:pt x="843" y="448"/>
                    </a:cubicBezTo>
                    <a:cubicBezTo>
                      <a:pt x="981" y="446"/>
                      <a:pt x="981" y="446"/>
                      <a:pt x="981" y="446"/>
                    </a:cubicBezTo>
                    <a:cubicBezTo>
                      <a:pt x="985" y="446"/>
                      <a:pt x="988" y="444"/>
                      <a:pt x="991" y="441"/>
                    </a:cubicBezTo>
                    <a:cubicBezTo>
                      <a:pt x="994" y="438"/>
                      <a:pt x="995" y="434"/>
                      <a:pt x="994" y="430"/>
                    </a:cubicBezTo>
                    <a:close/>
                    <a:moveTo>
                      <a:pt x="747" y="416"/>
                    </a:moveTo>
                    <a:cubicBezTo>
                      <a:pt x="702" y="406"/>
                      <a:pt x="650" y="372"/>
                      <a:pt x="606" y="326"/>
                    </a:cubicBezTo>
                    <a:cubicBezTo>
                      <a:pt x="599" y="319"/>
                      <a:pt x="588" y="319"/>
                      <a:pt x="581" y="326"/>
                    </a:cubicBezTo>
                    <a:cubicBezTo>
                      <a:pt x="574" y="332"/>
                      <a:pt x="574" y="343"/>
                      <a:pt x="580" y="351"/>
                    </a:cubicBezTo>
                    <a:cubicBezTo>
                      <a:pt x="601" y="372"/>
                      <a:pt x="654" y="422"/>
                      <a:pt x="717" y="444"/>
                    </a:cubicBezTo>
                    <a:cubicBezTo>
                      <a:pt x="705" y="459"/>
                      <a:pt x="692" y="467"/>
                      <a:pt x="677" y="469"/>
                    </a:cubicBezTo>
                    <a:cubicBezTo>
                      <a:pt x="636" y="472"/>
                      <a:pt x="594" y="431"/>
                      <a:pt x="593" y="431"/>
                    </a:cubicBezTo>
                    <a:cubicBezTo>
                      <a:pt x="593" y="430"/>
                      <a:pt x="592" y="430"/>
                      <a:pt x="592" y="429"/>
                    </a:cubicBezTo>
                    <a:cubicBezTo>
                      <a:pt x="531" y="381"/>
                      <a:pt x="531" y="381"/>
                      <a:pt x="531" y="381"/>
                    </a:cubicBezTo>
                    <a:cubicBezTo>
                      <a:pt x="523" y="375"/>
                      <a:pt x="512" y="376"/>
                      <a:pt x="506" y="384"/>
                    </a:cubicBezTo>
                    <a:cubicBezTo>
                      <a:pt x="500" y="392"/>
                      <a:pt x="501" y="403"/>
                      <a:pt x="509" y="409"/>
                    </a:cubicBezTo>
                    <a:cubicBezTo>
                      <a:pt x="569" y="457"/>
                      <a:pt x="569" y="457"/>
                      <a:pt x="569" y="457"/>
                    </a:cubicBezTo>
                    <a:cubicBezTo>
                      <a:pt x="574" y="461"/>
                      <a:pt x="603" y="487"/>
                      <a:pt x="639" y="499"/>
                    </a:cubicBezTo>
                    <a:cubicBezTo>
                      <a:pt x="637" y="500"/>
                      <a:pt x="636" y="501"/>
                      <a:pt x="635" y="502"/>
                    </a:cubicBezTo>
                    <a:cubicBezTo>
                      <a:pt x="628" y="512"/>
                      <a:pt x="619" y="518"/>
                      <a:pt x="608" y="519"/>
                    </a:cubicBezTo>
                    <a:cubicBezTo>
                      <a:pt x="580" y="523"/>
                      <a:pt x="543" y="499"/>
                      <a:pt x="531" y="489"/>
                    </a:cubicBezTo>
                    <a:cubicBezTo>
                      <a:pt x="471" y="441"/>
                      <a:pt x="471" y="441"/>
                      <a:pt x="471" y="441"/>
                    </a:cubicBezTo>
                    <a:cubicBezTo>
                      <a:pt x="463" y="435"/>
                      <a:pt x="452" y="436"/>
                      <a:pt x="446" y="444"/>
                    </a:cubicBezTo>
                    <a:cubicBezTo>
                      <a:pt x="440" y="451"/>
                      <a:pt x="441" y="462"/>
                      <a:pt x="449" y="469"/>
                    </a:cubicBezTo>
                    <a:cubicBezTo>
                      <a:pt x="509" y="517"/>
                      <a:pt x="509" y="517"/>
                      <a:pt x="509" y="517"/>
                    </a:cubicBezTo>
                    <a:cubicBezTo>
                      <a:pt x="510" y="517"/>
                      <a:pt x="520" y="526"/>
                      <a:pt x="535" y="534"/>
                    </a:cubicBezTo>
                    <a:cubicBezTo>
                      <a:pt x="512" y="553"/>
                      <a:pt x="464" y="532"/>
                      <a:pt x="457" y="529"/>
                    </a:cubicBezTo>
                    <a:cubicBezTo>
                      <a:pt x="210" y="362"/>
                      <a:pt x="210" y="362"/>
                      <a:pt x="210" y="362"/>
                    </a:cubicBezTo>
                    <a:cubicBezTo>
                      <a:pt x="210" y="360"/>
                      <a:pt x="210" y="360"/>
                      <a:pt x="210" y="360"/>
                    </a:cubicBezTo>
                    <a:cubicBezTo>
                      <a:pt x="210" y="360"/>
                      <a:pt x="211" y="360"/>
                      <a:pt x="211" y="359"/>
                    </a:cubicBezTo>
                    <a:cubicBezTo>
                      <a:pt x="219" y="322"/>
                      <a:pt x="244" y="124"/>
                      <a:pt x="248" y="90"/>
                    </a:cubicBezTo>
                    <a:cubicBezTo>
                      <a:pt x="360" y="85"/>
                      <a:pt x="360" y="85"/>
                      <a:pt x="360" y="85"/>
                    </a:cubicBezTo>
                    <a:cubicBezTo>
                      <a:pt x="274" y="181"/>
                      <a:pt x="329" y="348"/>
                      <a:pt x="446" y="180"/>
                    </a:cubicBezTo>
                    <a:cubicBezTo>
                      <a:pt x="502" y="170"/>
                      <a:pt x="502" y="170"/>
                      <a:pt x="502" y="170"/>
                    </a:cubicBezTo>
                    <a:cubicBezTo>
                      <a:pt x="502" y="170"/>
                      <a:pt x="665" y="271"/>
                      <a:pt x="731" y="318"/>
                    </a:cubicBezTo>
                    <a:cubicBezTo>
                      <a:pt x="753" y="334"/>
                      <a:pt x="780" y="355"/>
                      <a:pt x="788" y="383"/>
                    </a:cubicBezTo>
                    <a:cubicBezTo>
                      <a:pt x="786" y="388"/>
                      <a:pt x="782" y="394"/>
                      <a:pt x="776" y="400"/>
                    </a:cubicBezTo>
                    <a:cubicBezTo>
                      <a:pt x="763" y="413"/>
                      <a:pt x="751" y="417"/>
                      <a:pt x="747" y="416"/>
                    </a:cubicBezTo>
                    <a:close/>
                    <a:moveTo>
                      <a:pt x="853" y="420"/>
                    </a:moveTo>
                    <a:cubicBezTo>
                      <a:pt x="839" y="378"/>
                      <a:pt x="839" y="378"/>
                      <a:pt x="839" y="378"/>
                    </a:cubicBezTo>
                    <a:cubicBezTo>
                      <a:pt x="837" y="370"/>
                      <a:pt x="835" y="362"/>
                      <a:pt x="833" y="352"/>
                    </a:cubicBezTo>
                    <a:cubicBezTo>
                      <a:pt x="835" y="350"/>
                      <a:pt x="836" y="348"/>
                      <a:pt x="836" y="348"/>
                    </a:cubicBezTo>
                    <a:cubicBezTo>
                      <a:pt x="806" y="164"/>
                      <a:pt x="806" y="164"/>
                      <a:pt x="806" y="164"/>
                    </a:cubicBezTo>
                    <a:cubicBezTo>
                      <a:pt x="805" y="141"/>
                      <a:pt x="805" y="120"/>
                      <a:pt x="807" y="106"/>
                    </a:cubicBezTo>
                    <a:cubicBezTo>
                      <a:pt x="921" y="90"/>
                      <a:pt x="921" y="90"/>
                      <a:pt x="921" y="90"/>
                    </a:cubicBezTo>
                    <a:cubicBezTo>
                      <a:pt x="964" y="418"/>
                      <a:pt x="964" y="418"/>
                      <a:pt x="964" y="418"/>
                    </a:cubicBezTo>
                    <a:lnTo>
                      <a:pt x="853" y="4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4F675B-0CAD-49F9-B56A-86D4B5DF66EB}"/>
                </a:ext>
              </a:extLst>
            </p:cNvPr>
            <p:cNvGrpSpPr/>
            <p:nvPr/>
          </p:nvGrpSpPr>
          <p:grpSpPr>
            <a:xfrm>
              <a:off x="5037132" y="1808004"/>
              <a:ext cx="2185416" cy="2185416"/>
              <a:chOff x="6429375" y="1068388"/>
              <a:chExt cx="3221038" cy="3214687"/>
            </a:xfrm>
          </p:grpSpPr>
          <p:sp>
            <p:nvSpPr>
              <p:cNvPr id="34" name="Oval 73">
                <a:extLst>
                  <a:ext uri="{FF2B5EF4-FFF2-40B4-BE49-F238E27FC236}">
                    <a16:creationId xmlns:a16="http://schemas.microsoft.com/office/drawing/2014/main" id="{1BF76940-0273-49DF-AB41-A888FAD2D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9375" y="1068388"/>
                <a:ext cx="3221038" cy="32146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>
                <a:extLst>
                  <a:ext uri="{FF2B5EF4-FFF2-40B4-BE49-F238E27FC236}">
                    <a16:creationId xmlns:a16="http://schemas.microsoft.com/office/drawing/2014/main" id="{8F17A6A5-C2B4-47E7-9DD0-0A64DBDCF1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75488" y="1725613"/>
                <a:ext cx="971550" cy="1138237"/>
              </a:xfrm>
              <a:custGeom>
                <a:avLst/>
                <a:gdLst>
                  <a:gd name="T0" fmla="*/ 2 w 365"/>
                  <a:gd name="T1" fmla="*/ 233 h 427"/>
                  <a:gd name="T2" fmla="*/ 48 w 365"/>
                  <a:gd name="T3" fmla="*/ 326 h 427"/>
                  <a:gd name="T4" fmla="*/ 70 w 365"/>
                  <a:gd name="T5" fmla="*/ 359 h 427"/>
                  <a:gd name="T6" fmla="*/ 145 w 365"/>
                  <a:gd name="T7" fmla="*/ 421 h 427"/>
                  <a:gd name="T8" fmla="*/ 182 w 365"/>
                  <a:gd name="T9" fmla="*/ 427 h 427"/>
                  <a:gd name="T10" fmla="*/ 183 w 365"/>
                  <a:gd name="T11" fmla="*/ 427 h 427"/>
                  <a:gd name="T12" fmla="*/ 185 w 365"/>
                  <a:gd name="T13" fmla="*/ 427 h 427"/>
                  <a:gd name="T14" fmla="*/ 223 w 365"/>
                  <a:gd name="T15" fmla="*/ 421 h 427"/>
                  <a:gd name="T16" fmla="*/ 297 w 365"/>
                  <a:gd name="T17" fmla="*/ 359 h 427"/>
                  <a:gd name="T18" fmla="*/ 320 w 365"/>
                  <a:gd name="T19" fmla="*/ 324 h 427"/>
                  <a:gd name="T20" fmla="*/ 363 w 365"/>
                  <a:gd name="T21" fmla="*/ 233 h 427"/>
                  <a:gd name="T22" fmla="*/ 353 w 365"/>
                  <a:gd name="T23" fmla="*/ 192 h 427"/>
                  <a:gd name="T24" fmla="*/ 357 w 365"/>
                  <a:gd name="T25" fmla="*/ 158 h 427"/>
                  <a:gd name="T26" fmla="*/ 256 w 365"/>
                  <a:gd name="T27" fmla="*/ 18 h 427"/>
                  <a:gd name="T28" fmla="*/ 183 w 365"/>
                  <a:gd name="T29" fmla="*/ 3 h 427"/>
                  <a:gd name="T30" fmla="*/ 111 w 365"/>
                  <a:gd name="T31" fmla="*/ 18 h 427"/>
                  <a:gd name="T32" fmla="*/ 10 w 365"/>
                  <a:gd name="T33" fmla="*/ 158 h 427"/>
                  <a:gd name="T34" fmla="*/ 14 w 365"/>
                  <a:gd name="T35" fmla="*/ 190 h 427"/>
                  <a:gd name="T36" fmla="*/ 2 w 365"/>
                  <a:gd name="T37" fmla="*/ 233 h 427"/>
                  <a:gd name="T38" fmla="*/ 52 w 365"/>
                  <a:gd name="T39" fmla="*/ 173 h 427"/>
                  <a:gd name="T40" fmla="*/ 222 w 365"/>
                  <a:gd name="T41" fmla="*/ 84 h 427"/>
                  <a:gd name="T42" fmla="*/ 229 w 365"/>
                  <a:gd name="T43" fmla="*/ 78 h 427"/>
                  <a:gd name="T44" fmla="*/ 237 w 365"/>
                  <a:gd name="T45" fmla="*/ 77 h 427"/>
                  <a:gd name="T46" fmla="*/ 243 w 365"/>
                  <a:gd name="T47" fmla="*/ 81 h 427"/>
                  <a:gd name="T48" fmla="*/ 251 w 365"/>
                  <a:gd name="T49" fmla="*/ 95 h 427"/>
                  <a:gd name="T50" fmla="*/ 296 w 365"/>
                  <a:gd name="T51" fmla="*/ 146 h 427"/>
                  <a:gd name="T52" fmla="*/ 327 w 365"/>
                  <a:gd name="T53" fmla="*/ 175 h 427"/>
                  <a:gd name="T54" fmla="*/ 328 w 365"/>
                  <a:gd name="T55" fmla="*/ 193 h 427"/>
                  <a:gd name="T56" fmla="*/ 328 w 365"/>
                  <a:gd name="T57" fmla="*/ 201 h 427"/>
                  <a:gd name="T58" fmla="*/ 333 w 365"/>
                  <a:gd name="T59" fmla="*/ 208 h 427"/>
                  <a:gd name="T60" fmla="*/ 339 w 365"/>
                  <a:gd name="T61" fmla="*/ 231 h 427"/>
                  <a:gd name="T62" fmla="*/ 305 w 365"/>
                  <a:gd name="T63" fmla="*/ 304 h 427"/>
                  <a:gd name="T64" fmla="*/ 301 w 365"/>
                  <a:gd name="T65" fmla="*/ 307 h 427"/>
                  <a:gd name="T66" fmla="*/ 298 w 365"/>
                  <a:gd name="T67" fmla="*/ 312 h 427"/>
                  <a:gd name="T68" fmla="*/ 277 w 365"/>
                  <a:gd name="T69" fmla="*/ 344 h 427"/>
                  <a:gd name="T70" fmla="*/ 215 w 365"/>
                  <a:gd name="T71" fmla="*/ 397 h 427"/>
                  <a:gd name="T72" fmla="*/ 184 w 365"/>
                  <a:gd name="T73" fmla="*/ 402 h 427"/>
                  <a:gd name="T74" fmla="*/ 183 w 365"/>
                  <a:gd name="T75" fmla="*/ 402 h 427"/>
                  <a:gd name="T76" fmla="*/ 183 w 365"/>
                  <a:gd name="T77" fmla="*/ 402 h 427"/>
                  <a:gd name="T78" fmla="*/ 152 w 365"/>
                  <a:gd name="T79" fmla="*/ 398 h 427"/>
                  <a:gd name="T80" fmla="*/ 90 w 365"/>
                  <a:gd name="T81" fmla="*/ 344 h 427"/>
                  <a:gd name="T82" fmla="*/ 69 w 365"/>
                  <a:gd name="T83" fmla="*/ 314 h 427"/>
                  <a:gd name="T84" fmla="*/ 66 w 365"/>
                  <a:gd name="T85" fmla="*/ 309 h 427"/>
                  <a:gd name="T86" fmla="*/ 61 w 365"/>
                  <a:gd name="T87" fmla="*/ 305 h 427"/>
                  <a:gd name="T88" fmla="*/ 26 w 365"/>
                  <a:gd name="T89" fmla="*/ 231 h 427"/>
                  <a:gd name="T90" fmla="*/ 32 w 365"/>
                  <a:gd name="T91" fmla="*/ 207 h 427"/>
                  <a:gd name="T92" fmla="*/ 39 w 365"/>
                  <a:gd name="T93" fmla="*/ 200 h 427"/>
                  <a:gd name="T94" fmla="*/ 39 w 365"/>
                  <a:gd name="T95" fmla="*/ 190 h 427"/>
                  <a:gd name="T96" fmla="*/ 39 w 365"/>
                  <a:gd name="T97" fmla="*/ 179 h 427"/>
                  <a:gd name="T98" fmla="*/ 52 w 365"/>
                  <a:gd name="T99" fmla="*/ 173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5" h="427">
                    <a:moveTo>
                      <a:pt x="2" y="233"/>
                    </a:moveTo>
                    <a:cubicBezTo>
                      <a:pt x="4" y="255"/>
                      <a:pt x="16" y="306"/>
                      <a:pt x="48" y="326"/>
                    </a:cubicBezTo>
                    <a:cubicBezTo>
                      <a:pt x="54" y="337"/>
                      <a:pt x="62" y="348"/>
                      <a:pt x="70" y="359"/>
                    </a:cubicBezTo>
                    <a:cubicBezTo>
                      <a:pt x="91" y="387"/>
                      <a:pt x="111" y="411"/>
                      <a:pt x="145" y="421"/>
                    </a:cubicBezTo>
                    <a:cubicBezTo>
                      <a:pt x="156" y="424"/>
                      <a:pt x="168" y="427"/>
                      <a:pt x="182" y="427"/>
                    </a:cubicBezTo>
                    <a:cubicBezTo>
                      <a:pt x="183" y="427"/>
                      <a:pt x="183" y="427"/>
                      <a:pt x="183" y="427"/>
                    </a:cubicBezTo>
                    <a:cubicBezTo>
                      <a:pt x="185" y="427"/>
                      <a:pt x="185" y="427"/>
                      <a:pt x="185" y="427"/>
                    </a:cubicBezTo>
                    <a:cubicBezTo>
                      <a:pt x="199" y="427"/>
                      <a:pt x="212" y="424"/>
                      <a:pt x="223" y="421"/>
                    </a:cubicBezTo>
                    <a:cubicBezTo>
                      <a:pt x="256" y="410"/>
                      <a:pt x="276" y="387"/>
                      <a:pt x="297" y="359"/>
                    </a:cubicBezTo>
                    <a:cubicBezTo>
                      <a:pt x="306" y="347"/>
                      <a:pt x="313" y="335"/>
                      <a:pt x="320" y="324"/>
                    </a:cubicBezTo>
                    <a:cubicBezTo>
                      <a:pt x="350" y="303"/>
                      <a:pt x="361" y="253"/>
                      <a:pt x="363" y="233"/>
                    </a:cubicBezTo>
                    <a:cubicBezTo>
                      <a:pt x="365" y="216"/>
                      <a:pt x="360" y="202"/>
                      <a:pt x="353" y="192"/>
                    </a:cubicBezTo>
                    <a:cubicBezTo>
                      <a:pt x="352" y="182"/>
                      <a:pt x="358" y="168"/>
                      <a:pt x="357" y="158"/>
                    </a:cubicBezTo>
                    <a:cubicBezTo>
                      <a:pt x="348" y="95"/>
                      <a:pt x="312" y="43"/>
                      <a:pt x="256" y="18"/>
                    </a:cubicBezTo>
                    <a:cubicBezTo>
                      <a:pt x="228" y="5"/>
                      <a:pt x="205" y="0"/>
                      <a:pt x="183" y="3"/>
                    </a:cubicBezTo>
                    <a:cubicBezTo>
                      <a:pt x="162" y="0"/>
                      <a:pt x="138" y="5"/>
                      <a:pt x="111" y="18"/>
                    </a:cubicBezTo>
                    <a:cubicBezTo>
                      <a:pt x="55" y="43"/>
                      <a:pt x="18" y="95"/>
                      <a:pt x="10" y="158"/>
                    </a:cubicBezTo>
                    <a:cubicBezTo>
                      <a:pt x="9" y="168"/>
                      <a:pt x="8" y="182"/>
                      <a:pt x="14" y="190"/>
                    </a:cubicBezTo>
                    <a:cubicBezTo>
                      <a:pt x="7" y="198"/>
                      <a:pt x="0" y="211"/>
                      <a:pt x="2" y="233"/>
                    </a:cubicBezTo>
                    <a:close/>
                    <a:moveTo>
                      <a:pt x="52" y="173"/>
                    </a:moveTo>
                    <a:cubicBezTo>
                      <a:pt x="129" y="144"/>
                      <a:pt x="187" y="109"/>
                      <a:pt x="222" y="84"/>
                    </a:cubicBezTo>
                    <a:cubicBezTo>
                      <a:pt x="224" y="82"/>
                      <a:pt x="227" y="80"/>
                      <a:pt x="229" y="78"/>
                    </a:cubicBezTo>
                    <a:cubicBezTo>
                      <a:pt x="231" y="77"/>
                      <a:pt x="234" y="76"/>
                      <a:pt x="237" y="77"/>
                    </a:cubicBezTo>
                    <a:cubicBezTo>
                      <a:pt x="240" y="77"/>
                      <a:pt x="242" y="79"/>
                      <a:pt x="243" y="81"/>
                    </a:cubicBezTo>
                    <a:cubicBezTo>
                      <a:pt x="246" y="86"/>
                      <a:pt x="249" y="90"/>
                      <a:pt x="251" y="95"/>
                    </a:cubicBezTo>
                    <a:cubicBezTo>
                      <a:pt x="264" y="114"/>
                      <a:pt x="279" y="131"/>
                      <a:pt x="296" y="146"/>
                    </a:cubicBezTo>
                    <a:cubicBezTo>
                      <a:pt x="305" y="154"/>
                      <a:pt x="316" y="165"/>
                      <a:pt x="327" y="175"/>
                    </a:cubicBezTo>
                    <a:cubicBezTo>
                      <a:pt x="328" y="180"/>
                      <a:pt x="328" y="186"/>
                      <a:pt x="328" y="193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33" y="208"/>
                      <a:pt x="333" y="208"/>
                      <a:pt x="333" y="208"/>
                    </a:cubicBezTo>
                    <a:cubicBezTo>
                      <a:pt x="338" y="213"/>
                      <a:pt x="339" y="221"/>
                      <a:pt x="339" y="231"/>
                    </a:cubicBezTo>
                    <a:cubicBezTo>
                      <a:pt x="337" y="248"/>
                      <a:pt x="327" y="289"/>
                      <a:pt x="305" y="304"/>
                    </a:cubicBezTo>
                    <a:cubicBezTo>
                      <a:pt x="301" y="307"/>
                      <a:pt x="301" y="307"/>
                      <a:pt x="301" y="307"/>
                    </a:cubicBezTo>
                    <a:cubicBezTo>
                      <a:pt x="298" y="312"/>
                      <a:pt x="298" y="312"/>
                      <a:pt x="298" y="312"/>
                    </a:cubicBezTo>
                    <a:cubicBezTo>
                      <a:pt x="292" y="322"/>
                      <a:pt x="285" y="333"/>
                      <a:pt x="277" y="344"/>
                    </a:cubicBezTo>
                    <a:cubicBezTo>
                      <a:pt x="255" y="373"/>
                      <a:pt x="240" y="389"/>
                      <a:pt x="215" y="397"/>
                    </a:cubicBezTo>
                    <a:cubicBezTo>
                      <a:pt x="206" y="400"/>
                      <a:pt x="196" y="402"/>
                      <a:pt x="184" y="402"/>
                    </a:cubicBezTo>
                    <a:cubicBezTo>
                      <a:pt x="183" y="402"/>
                      <a:pt x="183" y="402"/>
                      <a:pt x="183" y="402"/>
                    </a:cubicBezTo>
                    <a:cubicBezTo>
                      <a:pt x="183" y="402"/>
                      <a:pt x="183" y="402"/>
                      <a:pt x="183" y="402"/>
                    </a:cubicBezTo>
                    <a:cubicBezTo>
                      <a:pt x="172" y="402"/>
                      <a:pt x="162" y="400"/>
                      <a:pt x="152" y="398"/>
                    </a:cubicBezTo>
                    <a:cubicBezTo>
                      <a:pt x="127" y="390"/>
                      <a:pt x="112" y="373"/>
                      <a:pt x="90" y="344"/>
                    </a:cubicBezTo>
                    <a:cubicBezTo>
                      <a:pt x="82" y="334"/>
                      <a:pt x="75" y="324"/>
                      <a:pt x="69" y="314"/>
                    </a:cubicBezTo>
                    <a:cubicBezTo>
                      <a:pt x="66" y="309"/>
                      <a:pt x="66" y="309"/>
                      <a:pt x="66" y="309"/>
                    </a:cubicBezTo>
                    <a:cubicBezTo>
                      <a:pt x="61" y="305"/>
                      <a:pt x="61" y="305"/>
                      <a:pt x="61" y="305"/>
                    </a:cubicBezTo>
                    <a:cubicBezTo>
                      <a:pt x="41" y="293"/>
                      <a:pt x="28" y="254"/>
                      <a:pt x="26" y="231"/>
                    </a:cubicBezTo>
                    <a:cubicBezTo>
                      <a:pt x="25" y="220"/>
                      <a:pt x="27" y="212"/>
                      <a:pt x="32" y="207"/>
                    </a:cubicBezTo>
                    <a:cubicBezTo>
                      <a:pt x="39" y="200"/>
                      <a:pt x="39" y="200"/>
                      <a:pt x="39" y="200"/>
                    </a:cubicBezTo>
                    <a:cubicBezTo>
                      <a:pt x="39" y="190"/>
                      <a:pt x="39" y="190"/>
                      <a:pt x="39" y="190"/>
                    </a:cubicBezTo>
                    <a:cubicBezTo>
                      <a:pt x="39" y="186"/>
                      <a:pt x="39" y="183"/>
                      <a:pt x="39" y="179"/>
                    </a:cubicBezTo>
                    <a:cubicBezTo>
                      <a:pt x="43" y="177"/>
                      <a:pt x="47" y="175"/>
                      <a:pt x="52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>
                <a:extLst>
                  <a:ext uri="{FF2B5EF4-FFF2-40B4-BE49-F238E27FC236}">
                    <a16:creationId xmlns:a16="http://schemas.microsoft.com/office/drawing/2014/main" id="{8AEE5E9C-DC67-45D8-B77B-945A7CA6A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2113" y="2876550"/>
                <a:ext cx="1673225" cy="692150"/>
              </a:xfrm>
              <a:custGeom>
                <a:avLst/>
                <a:gdLst>
                  <a:gd name="T0" fmla="*/ 628 w 628"/>
                  <a:gd name="T1" fmla="*/ 197 h 260"/>
                  <a:gd name="T2" fmla="*/ 582 w 628"/>
                  <a:gd name="T3" fmla="*/ 55 h 260"/>
                  <a:gd name="T4" fmla="*/ 454 w 628"/>
                  <a:gd name="T5" fmla="*/ 0 h 260"/>
                  <a:gd name="T6" fmla="*/ 397 w 628"/>
                  <a:gd name="T7" fmla="*/ 149 h 260"/>
                  <a:gd name="T8" fmla="*/ 327 w 628"/>
                  <a:gd name="T9" fmla="*/ 91 h 260"/>
                  <a:gd name="T10" fmla="*/ 358 w 628"/>
                  <a:gd name="T11" fmla="*/ 14 h 260"/>
                  <a:gd name="T12" fmla="*/ 266 w 628"/>
                  <a:gd name="T13" fmla="*/ 14 h 260"/>
                  <a:gd name="T14" fmla="*/ 299 w 628"/>
                  <a:gd name="T15" fmla="*/ 91 h 260"/>
                  <a:gd name="T16" fmla="*/ 231 w 628"/>
                  <a:gd name="T17" fmla="*/ 147 h 260"/>
                  <a:gd name="T18" fmla="*/ 173 w 628"/>
                  <a:gd name="T19" fmla="*/ 0 h 260"/>
                  <a:gd name="T20" fmla="*/ 46 w 628"/>
                  <a:gd name="T21" fmla="*/ 55 h 260"/>
                  <a:gd name="T22" fmla="*/ 0 w 628"/>
                  <a:gd name="T23" fmla="*/ 197 h 260"/>
                  <a:gd name="T24" fmla="*/ 318 w 628"/>
                  <a:gd name="T25" fmla="*/ 260 h 260"/>
                  <a:gd name="T26" fmla="*/ 628 w 628"/>
                  <a:gd name="T27" fmla="*/ 197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8" h="260">
                    <a:moveTo>
                      <a:pt x="628" y="197"/>
                    </a:moveTo>
                    <a:cubicBezTo>
                      <a:pt x="621" y="181"/>
                      <a:pt x="628" y="100"/>
                      <a:pt x="582" y="55"/>
                    </a:cubicBezTo>
                    <a:cubicBezTo>
                      <a:pt x="536" y="11"/>
                      <a:pt x="454" y="0"/>
                      <a:pt x="454" y="0"/>
                    </a:cubicBezTo>
                    <a:cubicBezTo>
                      <a:pt x="397" y="149"/>
                      <a:pt x="397" y="149"/>
                      <a:pt x="397" y="149"/>
                    </a:cubicBezTo>
                    <a:cubicBezTo>
                      <a:pt x="327" y="91"/>
                      <a:pt x="327" y="91"/>
                      <a:pt x="327" y="91"/>
                    </a:cubicBezTo>
                    <a:cubicBezTo>
                      <a:pt x="358" y="14"/>
                      <a:pt x="358" y="14"/>
                      <a:pt x="358" y="14"/>
                    </a:cubicBezTo>
                    <a:cubicBezTo>
                      <a:pt x="266" y="14"/>
                      <a:pt x="266" y="14"/>
                      <a:pt x="266" y="14"/>
                    </a:cubicBezTo>
                    <a:cubicBezTo>
                      <a:pt x="299" y="91"/>
                      <a:pt x="299" y="91"/>
                      <a:pt x="299" y="91"/>
                    </a:cubicBezTo>
                    <a:cubicBezTo>
                      <a:pt x="231" y="147"/>
                      <a:pt x="231" y="147"/>
                      <a:pt x="231" y="147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3" y="0"/>
                      <a:pt x="92" y="11"/>
                      <a:pt x="46" y="55"/>
                    </a:cubicBezTo>
                    <a:cubicBezTo>
                      <a:pt x="0" y="100"/>
                      <a:pt x="7" y="181"/>
                      <a:pt x="0" y="197"/>
                    </a:cubicBezTo>
                    <a:cubicBezTo>
                      <a:pt x="0" y="197"/>
                      <a:pt x="149" y="260"/>
                      <a:pt x="318" y="260"/>
                    </a:cubicBezTo>
                    <a:cubicBezTo>
                      <a:pt x="487" y="260"/>
                      <a:pt x="628" y="197"/>
                      <a:pt x="628" y="1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>
                <a:extLst>
                  <a:ext uri="{FF2B5EF4-FFF2-40B4-BE49-F238E27FC236}">
                    <a16:creationId xmlns:a16="http://schemas.microsoft.com/office/drawing/2014/main" id="{14FA0D1C-7AC9-4F7B-93D7-DC072895AA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07350" y="1733550"/>
                <a:ext cx="1368425" cy="1651000"/>
              </a:xfrm>
              <a:custGeom>
                <a:avLst/>
                <a:gdLst>
                  <a:gd name="T0" fmla="*/ 418 w 513"/>
                  <a:gd name="T1" fmla="*/ 353 h 620"/>
                  <a:gd name="T2" fmla="*/ 408 w 513"/>
                  <a:gd name="T3" fmla="*/ 333 h 620"/>
                  <a:gd name="T4" fmla="*/ 394 w 513"/>
                  <a:gd name="T5" fmla="*/ 257 h 620"/>
                  <a:gd name="T6" fmla="*/ 360 w 513"/>
                  <a:gd name="T7" fmla="*/ 69 h 620"/>
                  <a:gd name="T8" fmla="*/ 209 w 513"/>
                  <a:gd name="T9" fmla="*/ 0 h 620"/>
                  <a:gd name="T10" fmla="*/ 79 w 513"/>
                  <a:gd name="T11" fmla="*/ 229 h 620"/>
                  <a:gd name="T12" fmla="*/ 83 w 513"/>
                  <a:gd name="T13" fmla="*/ 257 h 620"/>
                  <a:gd name="T14" fmla="*/ 69 w 513"/>
                  <a:gd name="T15" fmla="*/ 333 h 620"/>
                  <a:gd name="T16" fmla="*/ 59 w 513"/>
                  <a:gd name="T17" fmla="*/ 353 h 620"/>
                  <a:gd name="T18" fmla="*/ 47 w 513"/>
                  <a:gd name="T19" fmla="*/ 392 h 620"/>
                  <a:gd name="T20" fmla="*/ 128 w 513"/>
                  <a:gd name="T21" fmla="*/ 472 h 620"/>
                  <a:gd name="T22" fmla="*/ 381 w 513"/>
                  <a:gd name="T23" fmla="*/ 599 h 620"/>
                  <a:gd name="T24" fmla="*/ 471 w 513"/>
                  <a:gd name="T25" fmla="*/ 417 h 620"/>
                  <a:gd name="T26" fmla="*/ 159 w 513"/>
                  <a:gd name="T27" fmla="*/ 204 h 620"/>
                  <a:gd name="T28" fmla="*/ 187 w 513"/>
                  <a:gd name="T29" fmla="*/ 194 h 620"/>
                  <a:gd name="T30" fmla="*/ 214 w 513"/>
                  <a:gd name="T31" fmla="*/ 178 h 620"/>
                  <a:gd name="T32" fmla="*/ 288 w 513"/>
                  <a:gd name="T33" fmla="*/ 114 h 620"/>
                  <a:gd name="T34" fmla="*/ 324 w 513"/>
                  <a:gd name="T35" fmla="*/ 221 h 620"/>
                  <a:gd name="T36" fmla="*/ 293 w 513"/>
                  <a:gd name="T37" fmla="*/ 296 h 620"/>
                  <a:gd name="T38" fmla="*/ 284 w 513"/>
                  <a:gd name="T39" fmla="*/ 308 h 620"/>
                  <a:gd name="T40" fmla="*/ 271 w 513"/>
                  <a:gd name="T41" fmla="*/ 321 h 620"/>
                  <a:gd name="T42" fmla="*/ 234 w 513"/>
                  <a:gd name="T43" fmla="*/ 335 h 620"/>
                  <a:gd name="T44" fmla="*/ 193 w 513"/>
                  <a:gd name="T45" fmla="*/ 319 h 620"/>
                  <a:gd name="T46" fmla="*/ 179 w 513"/>
                  <a:gd name="T47" fmla="*/ 302 h 620"/>
                  <a:gd name="T48" fmla="*/ 172 w 513"/>
                  <a:gd name="T49" fmla="*/ 293 h 620"/>
                  <a:gd name="T50" fmla="*/ 143 w 513"/>
                  <a:gd name="T51" fmla="*/ 221 h 620"/>
                  <a:gd name="T52" fmla="*/ 159 w 513"/>
                  <a:gd name="T53" fmla="*/ 204 h 620"/>
                  <a:gd name="T54" fmla="*/ 312 w 513"/>
                  <a:gd name="T55" fmla="*/ 428 h 620"/>
                  <a:gd name="T56" fmla="*/ 303 w 513"/>
                  <a:gd name="T57" fmla="*/ 413 h 620"/>
                  <a:gd name="T58" fmla="*/ 258 w 513"/>
                  <a:gd name="T59" fmla="*/ 476 h 620"/>
                  <a:gd name="T60" fmla="*/ 242 w 513"/>
                  <a:gd name="T61" fmla="*/ 497 h 620"/>
                  <a:gd name="T62" fmla="*/ 228 w 513"/>
                  <a:gd name="T63" fmla="*/ 486 h 620"/>
                  <a:gd name="T64" fmla="*/ 178 w 513"/>
                  <a:gd name="T65" fmla="*/ 416 h 620"/>
                  <a:gd name="T66" fmla="*/ 175 w 513"/>
                  <a:gd name="T67" fmla="*/ 413 h 620"/>
                  <a:gd name="T68" fmla="*/ 156 w 513"/>
                  <a:gd name="T69" fmla="*/ 448 h 620"/>
                  <a:gd name="T70" fmla="*/ 170 w 513"/>
                  <a:gd name="T71" fmla="*/ 387 h 620"/>
                  <a:gd name="T72" fmla="*/ 239 w 513"/>
                  <a:gd name="T73" fmla="*/ 454 h 620"/>
                  <a:gd name="T74" fmla="*/ 309 w 513"/>
                  <a:gd name="T75" fmla="*/ 387 h 620"/>
                  <a:gd name="T76" fmla="*/ 322 w 513"/>
                  <a:gd name="T77" fmla="*/ 448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3" h="620">
                    <a:moveTo>
                      <a:pt x="380" y="383"/>
                    </a:moveTo>
                    <a:cubicBezTo>
                      <a:pt x="405" y="374"/>
                      <a:pt x="417" y="354"/>
                      <a:pt x="418" y="353"/>
                    </a:cubicBezTo>
                    <a:cubicBezTo>
                      <a:pt x="430" y="334"/>
                      <a:pt x="430" y="334"/>
                      <a:pt x="430" y="334"/>
                    </a:cubicBezTo>
                    <a:cubicBezTo>
                      <a:pt x="408" y="333"/>
                      <a:pt x="408" y="333"/>
                      <a:pt x="408" y="333"/>
                    </a:cubicBezTo>
                    <a:cubicBezTo>
                      <a:pt x="402" y="332"/>
                      <a:pt x="399" y="330"/>
                      <a:pt x="398" y="329"/>
                    </a:cubicBezTo>
                    <a:cubicBezTo>
                      <a:pt x="389" y="318"/>
                      <a:pt x="391" y="287"/>
                      <a:pt x="394" y="257"/>
                    </a:cubicBezTo>
                    <a:cubicBezTo>
                      <a:pt x="394" y="255"/>
                      <a:pt x="394" y="255"/>
                      <a:pt x="394" y="255"/>
                    </a:cubicBezTo>
                    <a:cubicBezTo>
                      <a:pt x="395" y="250"/>
                      <a:pt x="407" y="121"/>
                      <a:pt x="360" y="69"/>
                    </a:cubicBezTo>
                    <a:cubicBezTo>
                      <a:pt x="347" y="54"/>
                      <a:pt x="329" y="47"/>
                      <a:pt x="309" y="48"/>
                    </a:cubicBezTo>
                    <a:cubicBezTo>
                      <a:pt x="296" y="35"/>
                      <a:pt x="257" y="0"/>
                      <a:pt x="209" y="0"/>
                    </a:cubicBezTo>
                    <a:cubicBezTo>
                      <a:pt x="174" y="0"/>
                      <a:pt x="143" y="18"/>
                      <a:pt x="116" y="55"/>
                    </a:cubicBezTo>
                    <a:cubicBezTo>
                      <a:pt x="61" y="129"/>
                      <a:pt x="71" y="184"/>
                      <a:pt x="79" y="229"/>
                    </a:cubicBezTo>
                    <a:cubicBezTo>
                      <a:pt x="80" y="238"/>
                      <a:pt x="82" y="247"/>
                      <a:pt x="83" y="255"/>
                    </a:cubicBezTo>
                    <a:cubicBezTo>
                      <a:pt x="83" y="257"/>
                      <a:pt x="83" y="257"/>
                      <a:pt x="83" y="257"/>
                    </a:cubicBezTo>
                    <a:cubicBezTo>
                      <a:pt x="86" y="287"/>
                      <a:pt x="88" y="318"/>
                      <a:pt x="79" y="329"/>
                    </a:cubicBezTo>
                    <a:cubicBezTo>
                      <a:pt x="78" y="330"/>
                      <a:pt x="75" y="332"/>
                      <a:pt x="69" y="333"/>
                    </a:cubicBezTo>
                    <a:cubicBezTo>
                      <a:pt x="47" y="334"/>
                      <a:pt x="47" y="334"/>
                      <a:pt x="47" y="334"/>
                    </a:cubicBezTo>
                    <a:cubicBezTo>
                      <a:pt x="59" y="353"/>
                      <a:pt x="59" y="353"/>
                      <a:pt x="59" y="353"/>
                    </a:cubicBezTo>
                    <a:cubicBezTo>
                      <a:pt x="60" y="354"/>
                      <a:pt x="72" y="373"/>
                      <a:pt x="95" y="382"/>
                    </a:cubicBezTo>
                    <a:cubicBezTo>
                      <a:pt x="79" y="384"/>
                      <a:pt x="63" y="389"/>
                      <a:pt x="47" y="392"/>
                    </a:cubicBezTo>
                    <a:cubicBezTo>
                      <a:pt x="18" y="400"/>
                      <a:pt x="0" y="416"/>
                      <a:pt x="0" y="416"/>
                    </a:cubicBezTo>
                    <a:cubicBezTo>
                      <a:pt x="0" y="416"/>
                      <a:pt x="82" y="427"/>
                      <a:pt x="128" y="472"/>
                    </a:cubicBezTo>
                    <a:cubicBezTo>
                      <a:pt x="174" y="516"/>
                      <a:pt x="167" y="598"/>
                      <a:pt x="174" y="614"/>
                    </a:cubicBezTo>
                    <a:cubicBezTo>
                      <a:pt x="174" y="614"/>
                      <a:pt x="317" y="620"/>
                      <a:pt x="381" y="599"/>
                    </a:cubicBezTo>
                    <a:cubicBezTo>
                      <a:pt x="445" y="578"/>
                      <a:pt x="513" y="547"/>
                      <a:pt x="513" y="547"/>
                    </a:cubicBezTo>
                    <a:cubicBezTo>
                      <a:pt x="506" y="532"/>
                      <a:pt x="513" y="458"/>
                      <a:pt x="471" y="417"/>
                    </a:cubicBezTo>
                    <a:cubicBezTo>
                      <a:pt x="452" y="398"/>
                      <a:pt x="415" y="388"/>
                      <a:pt x="380" y="383"/>
                    </a:cubicBezTo>
                    <a:close/>
                    <a:moveTo>
                      <a:pt x="159" y="204"/>
                    </a:moveTo>
                    <a:cubicBezTo>
                      <a:pt x="165" y="203"/>
                      <a:pt x="170" y="201"/>
                      <a:pt x="176" y="199"/>
                    </a:cubicBezTo>
                    <a:cubicBezTo>
                      <a:pt x="180" y="197"/>
                      <a:pt x="183" y="195"/>
                      <a:pt x="187" y="194"/>
                    </a:cubicBezTo>
                    <a:cubicBezTo>
                      <a:pt x="193" y="191"/>
                      <a:pt x="199" y="187"/>
                      <a:pt x="205" y="184"/>
                    </a:cubicBezTo>
                    <a:cubicBezTo>
                      <a:pt x="208" y="182"/>
                      <a:pt x="211" y="180"/>
                      <a:pt x="214" y="178"/>
                    </a:cubicBezTo>
                    <a:cubicBezTo>
                      <a:pt x="240" y="160"/>
                      <a:pt x="263" y="139"/>
                      <a:pt x="276" y="126"/>
                    </a:cubicBezTo>
                    <a:cubicBezTo>
                      <a:pt x="282" y="120"/>
                      <a:pt x="286" y="116"/>
                      <a:pt x="288" y="114"/>
                    </a:cubicBezTo>
                    <a:cubicBezTo>
                      <a:pt x="308" y="129"/>
                      <a:pt x="320" y="151"/>
                      <a:pt x="323" y="177"/>
                    </a:cubicBezTo>
                    <a:cubicBezTo>
                      <a:pt x="325" y="192"/>
                      <a:pt x="325" y="207"/>
                      <a:pt x="324" y="221"/>
                    </a:cubicBezTo>
                    <a:cubicBezTo>
                      <a:pt x="322" y="244"/>
                      <a:pt x="314" y="264"/>
                      <a:pt x="301" y="283"/>
                    </a:cubicBezTo>
                    <a:cubicBezTo>
                      <a:pt x="299" y="287"/>
                      <a:pt x="296" y="292"/>
                      <a:pt x="293" y="296"/>
                    </a:cubicBezTo>
                    <a:cubicBezTo>
                      <a:pt x="292" y="296"/>
                      <a:pt x="292" y="297"/>
                      <a:pt x="291" y="298"/>
                    </a:cubicBezTo>
                    <a:cubicBezTo>
                      <a:pt x="289" y="302"/>
                      <a:pt x="286" y="305"/>
                      <a:pt x="284" y="308"/>
                    </a:cubicBezTo>
                    <a:cubicBezTo>
                      <a:pt x="282" y="310"/>
                      <a:pt x="281" y="311"/>
                      <a:pt x="279" y="313"/>
                    </a:cubicBezTo>
                    <a:cubicBezTo>
                      <a:pt x="277" y="316"/>
                      <a:pt x="274" y="319"/>
                      <a:pt x="271" y="321"/>
                    </a:cubicBezTo>
                    <a:cubicBezTo>
                      <a:pt x="268" y="324"/>
                      <a:pt x="265" y="326"/>
                      <a:pt x="262" y="328"/>
                    </a:cubicBezTo>
                    <a:cubicBezTo>
                      <a:pt x="254" y="332"/>
                      <a:pt x="245" y="334"/>
                      <a:pt x="234" y="335"/>
                    </a:cubicBezTo>
                    <a:cubicBezTo>
                      <a:pt x="222" y="334"/>
                      <a:pt x="213" y="332"/>
                      <a:pt x="205" y="328"/>
                    </a:cubicBezTo>
                    <a:cubicBezTo>
                      <a:pt x="201" y="325"/>
                      <a:pt x="197" y="323"/>
                      <a:pt x="193" y="319"/>
                    </a:cubicBezTo>
                    <a:cubicBezTo>
                      <a:pt x="189" y="315"/>
                      <a:pt x="185" y="311"/>
                      <a:pt x="181" y="305"/>
                    </a:cubicBezTo>
                    <a:cubicBezTo>
                      <a:pt x="180" y="304"/>
                      <a:pt x="180" y="303"/>
                      <a:pt x="179" y="302"/>
                    </a:cubicBezTo>
                    <a:cubicBezTo>
                      <a:pt x="178" y="301"/>
                      <a:pt x="177" y="299"/>
                      <a:pt x="176" y="298"/>
                    </a:cubicBezTo>
                    <a:cubicBezTo>
                      <a:pt x="174" y="296"/>
                      <a:pt x="173" y="294"/>
                      <a:pt x="172" y="293"/>
                    </a:cubicBezTo>
                    <a:cubicBezTo>
                      <a:pt x="170" y="289"/>
                      <a:pt x="168" y="286"/>
                      <a:pt x="166" y="283"/>
                    </a:cubicBezTo>
                    <a:cubicBezTo>
                      <a:pt x="153" y="264"/>
                      <a:pt x="145" y="244"/>
                      <a:pt x="143" y="221"/>
                    </a:cubicBezTo>
                    <a:cubicBezTo>
                      <a:pt x="143" y="217"/>
                      <a:pt x="143" y="212"/>
                      <a:pt x="143" y="207"/>
                    </a:cubicBezTo>
                    <a:cubicBezTo>
                      <a:pt x="148" y="207"/>
                      <a:pt x="153" y="206"/>
                      <a:pt x="159" y="204"/>
                    </a:cubicBezTo>
                    <a:close/>
                    <a:moveTo>
                      <a:pt x="322" y="448"/>
                    </a:moveTo>
                    <a:cubicBezTo>
                      <a:pt x="312" y="428"/>
                      <a:pt x="312" y="428"/>
                      <a:pt x="312" y="428"/>
                    </a:cubicBezTo>
                    <a:cubicBezTo>
                      <a:pt x="303" y="413"/>
                      <a:pt x="303" y="413"/>
                      <a:pt x="303" y="413"/>
                    </a:cubicBezTo>
                    <a:cubicBezTo>
                      <a:pt x="303" y="413"/>
                      <a:pt x="303" y="413"/>
                      <a:pt x="303" y="413"/>
                    </a:cubicBezTo>
                    <a:cubicBezTo>
                      <a:pt x="301" y="416"/>
                      <a:pt x="301" y="416"/>
                      <a:pt x="301" y="416"/>
                    </a:cubicBezTo>
                    <a:cubicBezTo>
                      <a:pt x="258" y="476"/>
                      <a:pt x="258" y="476"/>
                      <a:pt x="258" y="476"/>
                    </a:cubicBezTo>
                    <a:cubicBezTo>
                      <a:pt x="250" y="486"/>
                      <a:pt x="250" y="486"/>
                      <a:pt x="250" y="486"/>
                    </a:cubicBezTo>
                    <a:cubicBezTo>
                      <a:pt x="242" y="497"/>
                      <a:pt x="242" y="497"/>
                      <a:pt x="242" y="497"/>
                    </a:cubicBezTo>
                    <a:cubicBezTo>
                      <a:pt x="236" y="497"/>
                      <a:pt x="236" y="497"/>
                      <a:pt x="236" y="497"/>
                    </a:cubicBezTo>
                    <a:cubicBezTo>
                      <a:pt x="228" y="486"/>
                      <a:pt x="228" y="486"/>
                      <a:pt x="228" y="486"/>
                    </a:cubicBezTo>
                    <a:cubicBezTo>
                      <a:pt x="221" y="476"/>
                      <a:pt x="221" y="476"/>
                      <a:pt x="221" y="476"/>
                    </a:cubicBezTo>
                    <a:cubicBezTo>
                      <a:pt x="178" y="416"/>
                      <a:pt x="178" y="416"/>
                      <a:pt x="178" y="416"/>
                    </a:cubicBezTo>
                    <a:cubicBezTo>
                      <a:pt x="175" y="413"/>
                      <a:pt x="175" y="413"/>
                      <a:pt x="175" y="413"/>
                    </a:cubicBezTo>
                    <a:cubicBezTo>
                      <a:pt x="175" y="413"/>
                      <a:pt x="175" y="413"/>
                      <a:pt x="175" y="413"/>
                    </a:cubicBezTo>
                    <a:cubicBezTo>
                      <a:pt x="167" y="428"/>
                      <a:pt x="167" y="428"/>
                      <a:pt x="167" y="428"/>
                    </a:cubicBezTo>
                    <a:cubicBezTo>
                      <a:pt x="156" y="448"/>
                      <a:pt x="156" y="448"/>
                      <a:pt x="156" y="448"/>
                    </a:cubicBezTo>
                    <a:cubicBezTo>
                      <a:pt x="98" y="382"/>
                      <a:pt x="98" y="382"/>
                      <a:pt x="98" y="382"/>
                    </a:cubicBezTo>
                    <a:cubicBezTo>
                      <a:pt x="98" y="382"/>
                      <a:pt x="145" y="398"/>
                      <a:pt x="170" y="387"/>
                    </a:cubicBezTo>
                    <a:cubicBezTo>
                      <a:pt x="191" y="378"/>
                      <a:pt x="227" y="435"/>
                      <a:pt x="236" y="451"/>
                    </a:cubicBezTo>
                    <a:cubicBezTo>
                      <a:pt x="238" y="453"/>
                      <a:pt x="239" y="454"/>
                      <a:pt x="239" y="454"/>
                    </a:cubicBezTo>
                    <a:cubicBezTo>
                      <a:pt x="240" y="454"/>
                      <a:pt x="241" y="453"/>
                      <a:pt x="242" y="451"/>
                    </a:cubicBezTo>
                    <a:cubicBezTo>
                      <a:pt x="251" y="436"/>
                      <a:pt x="287" y="378"/>
                      <a:pt x="309" y="387"/>
                    </a:cubicBezTo>
                    <a:cubicBezTo>
                      <a:pt x="334" y="398"/>
                      <a:pt x="380" y="382"/>
                      <a:pt x="380" y="382"/>
                    </a:cubicBezTo>
                    <a:lnTo>
                      <a:pt x="322" y="4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1FAA57E-7919-41C7-BD29-B188BC891D65}"/>
                </a:ext>
              </a:extLst>
            </p:cNvPr>
            <p:cNvGrpSpPr/>
            <p:nvPr/>
          </p:nvGrpSpPr>
          <p:grpSpPr>
            <a:xfrm>
              <a:off x="9766300" y="1830505"/>
              <a:ext cx="2184400" cy="2182813"/>
              <a:chOff x="9744075" y="309563"/>
              <a:chExt cx="2184400" cy="2182813"/>
            </a:xfrm>
          </p:grpSpPr>
          <p:sp>
            <p:nvSpPr>
              <p:cNvPr id="39" name="Oval 80">
                <a:extLst>
                  <a:ext uri="{FF2B5EF4-FFF2-40B4-BE49-F238E27FC236}">
                    <a16:creationId xmlns:a16="http://schemas.microsoft.com/office/drawing/2014/main" id="{EB57FF77-C18A-45E0-B267-52F3A55DB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4075" y="309563"/>
                <a:ext cx="2184400" cy="21828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81">
                <a:extLst>
                  <a:ext uri="{FF2B5EF4-FFF2-40B4-BE49-F238E27FC236}">
                    <a16:creationId xmlns:a16="http://schemas.microsoft.com/office/drawing/2014/main" id="{0C10F868-40ED-4FE2-B997-3192FC836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9075" y="904875"/>
                <a:ext cx="893762" cy="949325"/>
              </a:xfrm>
              <a:custGeom>
                <a:avLst/>
                <a:gdLst>
                  <a:gd name="T0" fmla="*/ 436 w 450"/>
                  <a:gd name="T1" fmla="*/ 174 h 479"/>
                  <a:gd name="T2" fmla="*/ 225 w 450"/>
                  <a:gd name="T3" fmla="*/ 3 h 479"/>
                  <a:gd name="T4" fmla="*/ 14 w 450"/>
                  <a:gd name="T5" fmla="*/ 174 h 479"/>
                  <a:gd name="T6" fmla="*/ 133 w 450"/>
                  <a:gd name="T7" fmla="*/ 479 h 479"/>
                  <a:gd name="T8" fmla="*/ 317 w 450"/>
                  <a:gd name="T9" fmla="*/ 479 h 479"/>
                  <a:gd name="T10" fmla="*/ 436 w 450"/>
                  <a:gd name="T11" fmla="*/ 17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479">
                    <a:moveTo>
                      <a:pt x="436" y="174"/>
                    </a:moveTo>
                    <a:cubicBezTo>
                      <a:pt x="421" y="0"/>
                      <a:pt x="225" y="3"/>
                      <a:pt x="225" y="3"/>
                    </a:cubicBezTo>
                    <a:cubicBezTo>
                      <a:pt x="225" y="3"/>
                      <a:pt x="29" y="0"/>
                      <a:pt x="14" y="174"/>
                    </a:cubicBezTo>
                    <a:cubicBezTo>
                      <a:pt x="0" y="341"/>
                      <a:pt x="103" y="321"/>
                      <a:pt x="133" y="479"/>
                    </a:cubicBezTo>
                    <a:cubicBezTo>
                      <a:pt x="317" y="479"/>
                      <a:pt x="317" y="479"/>
                      <a:pt x="317" y="479"/>
                    </a:cubicBezTo>
                    <a:cubicBezTo>
                      <a:pt x="347" y="321"/>
                      <a:pt x="450" y="341"/>
                      <a:pt x="436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2">
                <a:extLst>
                  <a:ext uri="{FF2B5EF4-FFF2-40B4-BE49-F238E27FC236}">
                    <a16:creationId xmlns:a16="http://schemas.microsoft.com/office/drawing/2014/main" id="{5E8B157A-10CF-4D29-B870-DC054F881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6938" y="698500"/>
                <a:ext cx="141287" cy="201613"/>
              </a:xfrm>
              <a:custGeom>
                <a:avLst/>
                <a:gdLst>
                  <a:gd name="T0" fmla="*/ 17 w 71"/>
                  <a:gd name="T1" fmla="*/ 102 h 102"/>
                  <a:gd name="T2" fmla="*/ 31 w 71"/>
                  <a:gd name="T3" fmla="*/ 94 h 102"/>
                  <a:gd name="T4" fmla="*/ 67 w 71"/>
                  <a:gd name="T5" fmla="*/ 25 h 102"/>
                  <a:gd name="T6" fmla="*/ 61 w 71"/>
                  <a:gd name="T7" fmla="*/ 4 h 102"/>
                  <a:gd name="T8" fmla="*/ 40 w 71"/>
                  <a:gd name="T9" fmla="*/ 11 h 102"/>
                  <a:gd name="T10" fmla="*/ 4 w 71"/>
                  <a:gd name="T11" fmla="*/ 80 h 102"/>
                  <a:gd name="T12" fmla="*/ 10 w 71"/>
                  <a:gd name="T13" fmla="*/ 100 h 102"/>
                  <a:gd name="T14" fmla="*/ 17 w 71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02">
                    <a:moveTo>
                      <a:pt x="17" y="102"/>
                    </a:moveTo>
                    <a:cubicBezTo>
                      <a:pt x="23" y="102"/>
                      <a:pt x="28" y="99"/>
                      <a:pt x="31" y="94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71" y="17"/>
                      <a:pt x="68" y="8"/>
                      <a:pt x="61" y="4"/>
                    </a:cubicBezTo>
                    <a:cubicBezTo>
                      <a:pt x="53" y="0"/>
                      <a:pt x="44" y="3"/>
                      <a:pt x="40" y="1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0" y="87"/>
                      <a:pt x="3" y="96"/>
                      <a:pt x="10" y="100"/>
                    </a:cubicBezTo>
                    <a:cubicBezTo>
                      <a:pt x="12" y="101"/>
                      <a:pt x="15" y="102"/>
                      <a:pt x="17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3">
                <a:extLst>
                  <a:ext uri="{FF2B5EF4-FFF2-40B4-BE49-F238E27FC236}">
                    <a16:creationId xmlns:a16="http://schemas.microsoft.com/office/drawing/2014/main" id="{25F48196-86FD-4500-85AE-EE3DCC394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3788" y="930275"/>
                <a:ext cx="198437" cy="152400"/>
              </a:xfrm>
              <a:custGeom>
                <a:avLst/>
                <a:gdLst>
                  <a:gd name="T0" fmla="*/ 74 w 100"/>
                  <a:gd name="T1" fmla="*/ 5 h 77"/>
                  <a:gd name="T2" fmla="*/ 9 w 100"/>
                  <a:gd name="T3" fmla="*/ 49 h 77"/>
                  <a:gd name="T4" fmla="*/ 5 w 100"/>
                  <a:gd name="T5" fmla="*/ 70 h 77"/>
                  <a:gd name="T6" fmla="*/ 18 w 100"/>
                  <a:gd name="T7" fmla="*/ 77 h 77"/>
                  <a:gd name="T8" fmla="*/ 26 w 100"/>
                  <a:gd name="T9" fmla="*/ 74 h 77"/>
                  <a:gd name="T10" fmla="*/ 91 w 100"/>
                  <a:gd name="T11" fmla="*/ 30 h 77"/>
                  <a:gd name="T12" fmla="*/ 95 w 100"/>
                  <a:gd name="T13" fmla="*/ 9 h 77"/>
                  <a:gd name="T14" fmla="*/ 74 w 100"/>
                  <a:gd name="T15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7">
                    <a:moveTo>
                      <a:pt x="74" y="5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2" y="54"/>
                      <a:pt x="0" y="63"/>
                      <a:pt x="5" y="70"/>
                    </a:cubicBezTo>
                    <a:cubicBezTo>
                      <a:pt x="8" y="75"/>
                      <a:pt x="13" y="77"/>
                      <a:pt x="18" y="77"/>
                    </a:cubicBezTo>
                    <a:cubicBezTo>
                      <a:pt x="21" y="77"/>
                      <a:pt x="24" y="76"/>
                      <a:pt x="26" y="74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8" y="26"/>
                      <a:pt x="100" y="16"/>
                      <a:pt x="95" y="9"/>
                    </a:cubicBezTo>
                    <a:cubicBezTo>
                      <a:pt x="90" y="2"/>
                      <a:pt x="81" y="0"/>
                      <a:pt x="7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4">
                <a:extLst>
                  <a:ext uri="{FF2B5EF4-FFF2-40B4-BE49-F238E27FC236}">
                    <a16:creationId xmlns:a16="http://schemas.microsoft.com/office/drawing/2014/main" id="{DC7260C0-CE43-46A8-B43F-E571979A1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1413" y="1558925"/>
                <a:ext cx="212725" cy="120650"/>
              </a:xfrm>
              <a:custGeom>
                <a:avLst/>
                <a:gdLst>
                  <a:gd name="T0" fmla="*/ 23 w 107"/>
                  <a:gd name="T1" fmla="*/ 3 h 61"/>
                  <a:gd name="T2" fmla="*/ 3 w 107"/>
                  <a:gd name="T3" fmla="*/ 11 h 61"/>
                  <a:gd name="T4" fmla="*/ 12 w 107"/>
                  <a:gd name="T5" fmla="*/ 31 h 61"/>
                  <a:gd name="T6" fmla="*/ 84 w 107"/>
                  <a:gd name="T7" fmla="*/ 60 h 61"/>
                  <a:gd name="T8" fmla="*/ 90 w 107"/>
                  <a:gd name="T9" fmla="*/ 61 h 61"/>
                  <a:gd name="T10" fmla="*/ 104 w 107"/>
                  <a:gd name="T11" fmla="*/ 51 h 61"/>
                  <a:gd name="T12" fmla="*/ 95 w 107"/>
                  <a:gd name="T13" fmla="*/ 31 h 61"/>
                  <a:gd name="T14" fmla="*/ 23 w 107"/>
                  <a:gd name="T15" fmla="*/ 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61">
                    <a:moveTo>
                      <a:pt x="23" y="3"/>
                    </a:moveTo>
                    <a:cubicBezTo>
                      <a:pt x="15" y="0"/>
                      <a:pt x="6" y="3"/>
                      <a:pt x="3" y="11"/>
                    </a:cubicBezTo>
                    <a:cubicBezTo>
                      <a:pt x="0" y="19"/>
                      <a:pt x="4" y="28"/>
                      <a:pt x="12" y="31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6" y="61"/>
                      <a:pt x="88" y="61"/>
                      <a:pt x="90" y="61"/>
                    </a:cubicBezTo>
                    <a:cubicBezTo>
                      <a:pt x="96" y="61"/>
                      <a:pt x="102" y="57"/>
                      <a:pt x="104" y="51"/>
                    </a:cubicBezTo>
                    <a:cubicBezTo>
                      <a:pt x="107" y="43"/>
                      <a:pt x="103" y="35"/>
                      <a:pt x="95" y="3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5">
                <a:extLst>
                  <a:ext uri="{FF2B5EF4-FFF2-40B4-BE49-F238E27FC236}">
                    <a16:creationId xmlns:a16="http://schemas.microsoft.com/office/drawing/2014/main" id="{287D715C-879B-4162-94CF-2032636B0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1265238"/>
                <a:ext cx="215900" cy="61913"/>
              </a:xfrm>
              <a:custGeom>
                <a:avLst/>
                <a:gdLst>
                  <a:gd name="T0" fmla="*/ 0 w 109"/>
                  <a:gd name="T1" fmla="*/ 15 h 31"/>
                  <a:gd name="T2" fmla="*/ 15 w 109"/>
                  <a:gd name="T3" fmla="*/ 31 h 31"/>
                  <a:gd name="T4" fmla="*/ 94 w 109"/>
                  <a:gd name="T5" fmla="*/ 31 h 31"/>
                  <a:gd name="T6" fmla="*/ 109 w 109"/>
                  <a:gd name="T7" fmla="*/ 15 h 31"/>
                  <a:gd name="T8" fmla="*/ 94 w 109"/>
                  <a:gd name="T9" fmla="*/ 0 h 31"/>
                  <a:gd name="T10" fmla="*/ 15 w 109"/>
                  <a:gd name="T11" fmla="*/ 0 h 31"/>
                  <a:gd name="T12" fmla="*/ 0 w 109"/>
                  <a:gd name="T1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31">
                    <a:moveTo>
                      <a:pt x="0" y="15"/>
                    </a:moveTo>
                    <a:cubicBezTo>
                      <a:pt x="0" y="24"/>
                      <a:pt x="7" y="31"/>
                      <a:pt x="15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102" y="31"/>
                      <a:pt x="109" y="24"/>
                      <a:pt x="109" y="15"/>
                    </a:cubicBezTo>
                    <a:cubicBezTo>
                      <a:pt x="109" y="7"/>
                      <a:pt x="102" y="0"/>
                      <a:pt x="9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6">
                <a:extLst>
                  <a:ext uri="{FF2B5EF4-FFF2-40B4-BE49-F238E27FC236}">
                    <a16:creationId xmlns:a16="http://schemas.microsoft.com/office/drawing/2014/main" id="{ED99CF9C-E8C9-433D-8F89-791E10B4C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3413" y="617538"/>
                <a:ext cx="58737" cy="214313"/>
              </a:xfrm>
              <a:custGeom>
                <a:avLst/>
                <a:gdLst>
                  <a:gd name="T0" fmla="*/ 30 w 30"/>
                  <a:gd name="T1" fmla="*/ 93 h 108"/>
                  <a:gd name="T2" fmla="*/ 30 w 30"/>
                  <a:gd name="T3" fmla="*/ 15 h 108"/>
                  <a:gd name="T4" fmla="*/ 15 w 30"/>
                  <a:gd name="T5" fmla="*/ 0 h 108"/>
                  <a:gd name="T6" fmla="*/ 0 w 30"/>
                  <a:gd name="T7" fmla="*/ 15 h 108"/>
                  <a:gd name="T8" fmla="*/ 0 w 30"/>
                  <a:gd name="T9" fmla="*/ 93 h 108"/>
                  <a:gd name="T10" fmla="*/ 15 w 30"/>
                  <a:gd name="T11" fmla="*/ 108 h 108"/>
                  <a:gd name="T12" fmla="*/ 30 w 30"/>
                  <a:gd name="T13" fmla="*/ 9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8">
                    <a:moveTo>
                      <a:pt x="30" y="93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2"/>
                      <a:pt x="7" y="108"/>
                      <a:pt x="15" y="108"/>
                    </a:cubicBezTo>
                    <a:cubicBezTo>
                      <a:pt x="23" y="108"/>
                      <a:pt x="30" y="102"/>
                      <a:pt x="3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7">
                <a:extLst>
                  <a:ext uri="{FF2B5EF4-FFF2-40B4-BE49-F238E27FC236}">
                    <a16:creationId xmlns:a16="http://schemas.microsoft.com/office/drawing/2014/main" id="{2861A6F3-16FD-41E0-9F69-D6F587573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5275" y="698500"/>
                <a:ext cx="141287" cy="201613"/>
              </a:xfrm>
              <a:custGeom>
                <a:avLst/>
                <a:gdLst>
                  <a:gd name="T0" fmla="*/ 54 w 71"/>
                  <a:gd name="T1" fmla="*/ 102 h 102"/>
                  <a:gd name="T2" fmla="*/ 61 w 71"/>
                  <a:gd name="T3" fmla="*/ 100 h 102"/>
                  <a:gd name="T4" fmla="*/ 67 w 71"/>
                  <a:gd name="T5" fmla="*/ 80 h 102"/>
                  <a:gd name="T6" fmla="*/ 31 w 71"/>
                  <a:gd name="T7" fmla="*/ 11 h 102"/>
                  <a:gd name="T8" fmla="*/ 10 w 71"/>
                  <a:gd name="T9" fmla="*/ 4 h 102"/>
                  <a:gd name="T10" fmla="*/ 4 w 71"/>
                  <a:gd name="T11" fmla="*/ 25 h 102"/>
                  <a:gd name="T12" fmla="*/ 41 w 71"/>
                  <a:gd name="T13" fmla="*/ 94 h 102"/>
                  <a:gd name="T14" fmla="*/ 54 w 71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02">
                    <a:moveTo>
                      <a:pt x="54" y="102"/>
                    </a:moveTo>
                    <a:cubicBezTo>
                      <a:pt x="56" y="102"/>
                      <a:pt x="59" y="101"/>
                      <a:pt x="61" y="100"/>
                    </a:cubicBezTo>
                    <a:cubicBezTo>
                      <a:pt x="69" y="96"/>
                      <a:pt x="71" y="87"/>
                      <a:pt x="67" y="8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7" y="3"/>
                      <a:pt x="18" y="0"/>
                      <a:pt x="10" y="4"/>
                    </a:cubicBezTo>
                    <a:cubicBezTo>
                      <a:pt x="3" y="8"/>
                      <a:pt x="0" y="17"/>
                      <a:pt x="4" y="25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43" y="99"/>
                      <a:pt x="49" y="102"/>
                      <a:pt x="54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8">
                <a:extLst>
                  <a:ext uri="{FF2B5EF4-FFF2-40B4-BE49-F238E27FC236}">
                    <a16:creationId xmlns:a16="http://schemas.microsoft.com/office/drawing/2014/main" id="{8F32EF0F-138C-49E8-97CD-D353CEE0E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2863" y="930275"/>
                <a:ext cx="196850" cy="152400"/>
              </a:xfrm>
              <a:custGeom>
                <a:avLst/>
                <a:gdLst>
                  <a:gd name="T0" fmla="*/ 25 w 99"/>
                  <a:gd name="T1" fmla="*/ 5 h 77"/>
                  <a:gd name="T2" fmla="*/ 4 w 99"/>
                  <a:gd name="T3" fmla="*/ 9 h 77"/>
                  <a:gd name="T4" fmla="*/ 8 w 99"/>
                  <a:gd name="T5" fmla="*/ 30 h 77"/>
                  <a:gd name="T6" fmla="*/ 73 w 99"/>
                  <a:gd name="T7" fmla="*/ 74 h 77"/>
                  <a:gd name="T8" fmla="*/ 81 w 99"/>
                  <a:gd name="T9" fmla="*/ 77 h 77"/>
                  <a:gd name="T10" fmla="*/ 94 w 99"/>
                  <a:gd name="T11" fmla="*/ 70 h 77"/>
                  <a:gd name="T12" fmla="*/ 90 w 99"/>
                  <a:gd name="T13" fmla="*/ 49 h 77"/>
                  <a:gd name="T14" fmla="*/ 25 w 99"/>
                  <a:gd name="T15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77">
                    <a:moveTo>
                      <a:pt x="25" y="5"/>
                    </a:moveTo>
                    <a:cubicBezTo>
                      <a:pt x="19" y="0"/>
                      <a:pt x="9" y="2"/>
                      <a:pt x="4" y="9"/>
                    </a:cubicBezTo>
                    <a:cubicBezTo>
                      <a:pt x="0" y="16"/>
                      <a:pt x="1" y="26"/>
                      <a:pt x="8" y="30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6" y="76"/>
                      <a:pt x="79" y="77"/>
                      <a:pt x="81" y="77"/>
                    </a:cubicBezTo>
                    <a:cubicBezTo>
                      <a:pt x="86" y="77"/>
                      <a:pt x="91" y="75"/>
                      <a:pt x="94" y="70"/>
                    </a:cubicBezTo>
                    <a:cubicBezTo>
                      <a:pt x="99" y="63"/>
                      <a:pt x="97" y="54"/>
                      <a:pt x="90" y="49"/>
                    </a:cubicBez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9">
                <a:extLst>
                  <a:ext uri="{FF2B5EF4-FFF2-40B4-BE49-F238E27FC236}">
                    <a16:creationId xmlns:a16="http://schemas.microsoft.com/office/drawing/2014/main" id="{F056C567-938B-471A-AA43-CD105EDE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9363" y="1558925"/>
                <a:ext cx="212725" cy="120650"/>
              </a:xfrm>
              <a:custGeom>
                <a:avLst/>
                <a:gdLst>
                  <a:gd name="T0" fmla="*/ 23 w 107"/>
                  <a:gd name="T1" fmla="*/ 60 h 61"/>
                  <a:gd name="T2" fmla="*/ 96 w 107"/>
                  <a:gd name="T3" fmla="*/ 31 h 61"/>
                  <a:gd name="T4" fmla="*/ 104 w 107"/>
                  <a:gd name="T5" fmla="*/ 11 h 61"/>
                  <a:gd name="T6" fmla="*/ 84 w 107"/>
                  <a:gd name="T7" fmla="*/ 3 h 61"/>
                  <a:gd name="T8" fmla="*/ 12 w 107"/>
                  <a:gd name="T9" fmla="*/ 31 h 61"/>
                  <a:gd name="T10" fmla="*/ 3 w 107"/>
                  <a:gd name="T11" fmla="*/ 51 h 61"/>
                  <a:gd name="T12" fmla="*/ 17 w 107"/>
                  <a:gd name="T13" fmla="*/ 61 h 61"/>
                  <a:gd name="T14" fmla="*/ 23 w 107"/>
                  <a:gd name="T15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61">
                    <a:moveTo>
                      <a:pt x="23" y="60"/>
                    </a:moveTo>
                    <a:cubicBezTo>
                      <a:pt x="96" y="31"/>
                      <a:pt x="96" y="31"/>
                      <a:pt x="96" y="31"/>
                    </a:cubicBezTo>
                    <a:cubicBezTo>
                      <a:pt x="103" y="28"/>
                      <a:pt x="107" y="19"/>
                      <a:pt x="104" y="11"/>
                    </a:cubicBezTo>
                    <a:cubicBezTo>
                      <a:pt x="101" y="3"/>
                      <a:pt x="92" y="0"/>
                      <a:pt x="84" y="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4" y="35"/>
                      <a:pt x="0" y="43"/>
                      <a:pt x="3" y="51"/>
                    </a:cubicBezTo>
                    <a:cubicBezTo>
                      <a:pt x="6" y="57"/>
                      <a:pt x="11" y="61"/>
                      <a:pt x="17" y="61"/>
                    </a:cubicBezTo>
                    <a:cubicBezTo>
                      <a:pt x="19" y="61"/>
                      <a:pt x="21" y="61"/>
                      <a:pt x="23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90">
                <a:extLst>
                  <a:ext uri="{FF2B5EF4-FFF2-40B4-BE49-F238E27FC236}">
                    <a16:creationId xmlns:a16="http://schemas.microsoft.com/office/drawing/2014/main" id="{93537980-7355-4832-94C0-12CFA3F7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1263" y="1265238"/>
                <a:ext cx="217487" cy="61913"/>
              </a:xfrm>
              <a:custGeom>
                <a:avLst/>
                <a:gdLst>
                  <a:gd name="T0" fmla="*/ 109 w 109"/>
                  <a:gd name="T1" fmla="*/ 15 h 31"/>
                  <a:gd name="T2" fmla="*/ 94 w 109"/>
                  <a:gd name="T3" fmla="*/ 0 h 31"/>
                  <a:gd name="T4" fmla="*/ 16 w 109"/>
                  <a:gd name="T5" fmla="*/ 0 h 31"/>
                  <a:gd name="T6" fmla="*/ 0 w 109"/>
                  <a:gd name="T7" fmla="*/ 15 h 31"/>
                  <a:gd name="T8" fmla="*/ 16 w 109"/>
                  <a:gd name="T9" fmla="*/ 31 h 31"/>
                  <a:gd name="T10" fmla="*/ 94 w 109"/>
                  <a:gd name="T11" fmla="*/ 31 h 31"/>
                  <a:gd name="T12" fmla="*/ 109 w 109"/>
                  <a:gd name="T1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31">
                    <a:moveTo>
                      <a:pt x="109" y="15"/>
                    </a:moveTo>
                    <a:cubicBezTo>
                      <a:pt x="109" y="7"/>
                      <a:pt x="102" y="0"/>
                      <a:pt x="9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4"/>
                      <a:pt x="7" y="31"/>
                      <a:pt x="16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102" y="31"/>
                      <a:pt x="109" y="24"/>
                      <a:pt x="109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1">
                <a:extLst>
                  <a:ext uri="{FF2B5EF4-FFF2-40B4-BE49-F238E27FC236}">
                    <a16:creationId xmlns:a16="http://schemas.microsoft.com/office/drawing/2014/main" id="{A33DCFC5-3C73-4F55-B314-19FCC1F8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2438" y="1908175"/>
                <a:ext cx="428625" cy="88900"/>
              </a:xfrm>
              <a:custGeom>
                <a:avLst/>
                <a:gdLst>
                  <a:gd name="T0" fmla="*/ 184 w 216"/>
                  <a:gd name="T1" fmla="*/ 0 h 45"/>
                  <a:gd name="T2" fmla="*/ 32 w 216"/>
                  <a:gd name="T3" fmla="*/ 0 h 45"/>
                  <a:gd name="T4" fmla="*/ 0 w 216"/>
                  <a:gd name="T5" fmla="*/ 22 h 45"/>
                  <a:gd name="T6" fmla="*/ 32 w 216"/>
                  <a:gd name="T7" fmla="*/ 45 h 45"/>
                  <a:gd name="T8" fmla="*/ 184 w 216"/>
                  <a:gd name="T9" fmla="*/ 45 h 45"/>
                  <a:gd name="T10" fmla="*/ 216 w 216"/>
                  <a:gd name="T11" fmla="*/ 22 h 45"/>
                  <a:gd name="T12" fmla="*/ 184 w 216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45">
                    <a:moveTo>
                      <a:pt x="184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0"/>
                      <a:pt x="0" y="22"/>
                    </a:cubicBezTo>
                    <a:cubicBezTo>
                      <a:pt x="0" y="35"/>
                      <a:pt x="15" y="45"/>
                      <a:pt x="32" y="45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202" y="45"/>
                      <a:pt x="216" y="35"/>
                      <a:pt x="216" y="22"/>
                    </a:cubicBezTo>
                    <a:cubicBezTo>
                      <a:pt x="216" y="10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92">
                <a:extLst>
                  <a:ext uri="{FF2B5EF4-FFF2-40B4-BE49-F238E27FC236}">
                    <a16:creationId xmlns:a16="http://schemas.microsoft.com/office/drawing/2014/main" id="{9160ACA4-43A7-4185-860D-18F476928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2438" y="2041525"/>
                <a:ext cx="428625" cy="90488"/>
              </a:xfrm>
              <a:custGeom>
                <a:avLst/>
                <a:gdLst>
                  <a:gd name="T0" fmla="*/ 216 w 216"/>
                  <a:gd name="T1" fmla="*/ 23 h 46"/>
                  <a:gd name="T2" fmla="*/ 184 w 216"/>
                  <a:gd name="T3" fmla="*/ 0 h 46"/>
                  <a:gd name="T4" fmla="*/ 32 w 216"/>
                  <a:gd name="T5" fmla="*/ 0 h 46"/>
                  <a:gd name="T6" fmla="*/ 0 w 216"/>
                  <a:gd name="T7" fmla="*/ 23 h 46"/>
                  <a:gd name="T8" fmla="*/ 32 w 216"/>
                  <a:gd name="T9" fmla="*/ 46 h 46"/>
                  <a:gd name="T10" fmla="*/ 184 w 216"/>
                  <a:gd name="T11" fmla="*/ 46 h 46"/>
                  <a:gd name="T12" fmla="*/ 216 w 216"/>
                  <a:gd name="T13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46">
                    <a:moveTo>
                      <a:pt x="216" y="23"/>
                    </a:moveTo>
                    <a:cubicBezTo>
                      <a:pt x="216" y="10"/>
                      <a:pt x="202" y="0"/>
                      <a:pt x="184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0"/>
                      <a:pt x="0" y="23"/>
                    </a:cubicBezTo>
                    <a:cubicBezTo>
                      <a:pt x="0" y="36"/>
                      <a:pt x="15" y="46"/>
                      <a:pt x="32" y="46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202" y="46"/>
                      <a:pt x="216" y="36"/>
                      <a:pt x="216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93">
                <a:extLst>
                  <a:ext uri="{FF2B5EF4-FFF2-40B4-BE49-F238E27FC236}">
                    <a16:creationId xmlns:a16="http://schemas.microsoft.com/office/drawing/2014/main" id="{9C8F5956-A646-409C-88F2-F02331731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5938" y="2171700"/>
                <a:ext cx="301625" cy="98425"/>
              </a:xfrm>
              <a:custGeom>
                <a:avLst/>
                <a:gdLst>
                  <a:gd name="T0" fmla="*/ 32 w 152"/>
                  <a:gd name="T1" fmla="*/ 0 h 50"/>
                  <a:gd name="T2" fmla="*/ 0 w 152"/>
                  <a:gd name="T3" fmla="*/ 25 h 50"/>
                  <a:gd name="T4" fmla="*/ 32 w 152"/>
                  <a:gd name="T5" fmla="*/ 50 h 50"/>
                  <a:gd name="T6" fmla="*/ 120 w 152"/>
                  <a:gd name="T7" fmla="*/ 50 h 50"/>
                  <a:gd name="T8" fmla="*/ 152 w 152"/>
                  <a:gd name="T9" fmla="*/ 25 h 50"/>
                  <a:gd name="T10" fmla="*/ 120 w 152"/>
                  <a:gd name="T11" fmla="*/ 0 h 50"/>
                  <a:gd name="T12" fmla="*/ 32 w 152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50">
                    <a:moveTo>
                      <a:pt x="32" y="0"/>
                    </a:moveTo>
                    <a:cubicBezTo>
                      <a:pt x="14" y="0"/>
                      <a:pt x="0" y="11"/>
                      <a:pt x="0" y="25"/>
                    </a:cubicBezTo>
                    <a:cubicBezTo>
                      <a:pt x="0" y="39"/>
                      <a:pt x="14" y="50"/>
                      <a:pt x="32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38" y="50"/>
                      <a:pt x="152" y="39"/>
                      <a:pt x="152" y="25"/>
                    </a:cubicBezTo>
                    <a:cubicBezTo>
                      <a:pt x="152" y="11"/>
                      <a:pt x="138" y="0"/>
                      <a:pt x="120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3" name="Graphic 52" descr="Upward trend">
              <a:extLst>
                <a:ext uri="{FF2B5EF4-FFF2-40B4-BE49-F238E27FC236}">
                  <a16:creationId xmlns:a16="http://schemas.microsoft.com/office/drawing/2014/main" id="{D7CE0C4E-33A7-4D4C-8C09-E1AF57928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10025" y="2437313"/>
              <a:ext cx="408242" cy="408242"/>
            </a:xfrm>
            <a:prstGeom prst="rect">
              <a:avLst/>
            </a:prstGeom>
          </p:spPr>
        </p:pic>
        <p:pic>
          <p:nvPicPr>
            <p:cNvPr id="54" name="Graphic 53" descr="Microscope">
              <a:extLst>
                <a:ext uri="{FF2B5EF4-FFF2-40B4-BE49-F238E27FC236}">
                  <a16:creationId xmlns:a16="http://schemas.microsoft.com/office/drawing/2014/main" id="{EA7C7874-9105-4F20-B56E-F204E431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23403" y="2519543"/>
              <a:ext cx="652023" cy="652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67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045FB-F90C-478B-96C7-0C5A47FB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Value?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2CC387-FD8F-42A1-A2B0-72232CB862A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OUR VALUES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28C215-CC80-4F87-A08D-6A08D85A1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CCCC67-5D97-4076-973D-867A0562C5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3E7A11-2935-4AAD-9A04-460D11609019}"/>
              </a:ext>
            </a:extLst>
          </p:cNvPr>
          <p:cNvGrpSpPr/>
          <p:nvPr/>
        </p:nvGrpSpPr>
        <p:grpSpPr>
          <a:xfrm>
            <a:off x="390572" y="1934667"/>
            <a:ext cx="3685507" cy="3788462"/>
            <a:chOff x="6480175" y="798513"/>
            <a:chExt cx="3032125" cy="3027362"/>
          </a:xfrm>
        </p:grpSpPr>
        <p:sp>
          <p:nvSpPr>
            <p:cNvPr id="31" name="Oval 68">
              <a:extLst>
                <a:ext uri="{FF2B5EF4-FFF2-40B4-BE49-F238E27FC236}">
                  <a16:creationId xmlns:a16="http://schemas.microsoft.com/office/drawing/2014/main" id="{EE436F3B-9CCC-4702-B629-5D817FD56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175" y="798513"/>
              <a:ext cx="3032125" cy="30273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id="{040D71E9-C59C-4BCE-9712-6C72E0B01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4338" y="1612900"/>
              <a:ext cx="2514600" cy="1457325"/>
            </a:xfrm>
            <a:custGeom>
              <a:avLst/>
              <a:gdLst>
                <a:gd name="T0" fmla="*/ 947 w 995"/>
                <a:gd name="T1" fmla="*/ 72 h 577"/>
                <a:gd name="T2" fmla="*/ 931 w 995"/>
                <a:gd name="T3" fmla="*/ 60 h 577"/>
                <a:gd name="T4" fmla="*/ 783 w 995"/>
                <a:gd name="T5" fmla="*/ 89 h 577"/>
                <a:gd name="T6" fmla="*/ 396 w 995"/>
                <a:gd name="T7" fmla="*/ 56 h 577"/>
                <a:gd name="T8" fmla="*/ 392 w 995"/>
                <a:gd name="T9" fmla="*/ 55 h 577"/>
                <a:gd name="T10" fmla="*/ 376 w 995"/>
                <a:gd name="T11" fmla="*/ 55 h 577"/>
                <a:gd name="T12" fmla="*/ 227 w 995"/>
                <a:gd name="T13" fmla="*/ 56 h 577"/>
                <a:gd name="T14" fmla="*/ 59 w 995"/>
                <a:gd name="T15" fmla="*/ 36 h 577"/>
                <a:gd name="T16" fmla="*/ 1 w 995"/>
                <a:gd name="T17" fmla="*/ 412 h 577"/>
                <a:gd name="T18" fmla="*/ 27 w 995"/>
                <a:gd name="T19" fmla="*/ 442 h 577"/>
                <a:gd name="T20" fmla="*/ 170 w 995"/>
                <a:gd name="T21" fmla="*/ 438 h 577"/>
                <a:gd name="T22" fmla="*/ 200 w 995"/>
                <a:gd name="T23" fmla="*/ 398 h 577"/>
                <a:gd name="T24" fmla="*/ 440 w 995"/>
                <a:gd name="T25" fmla="*/ 560 h 577"/>
                <a:gd name="T26" fmla="*/ 510 w 995"/>
                <a:gd name="T27" fmla="*/ 577 h 577"/>
                <a:gd name="T28" fmla="*/ 602 w 995"/>
                <a:gd name="T29" fmla="*/ 555 h 577"/>
                <a:gd name="T30" fmla="*/ 664 w 995"/>
                <a:gd name="T31" fmla="*/ 523 h 577"/>
                <a:gd name="T32" fmla="*/ 672 w 995"/>
                <a:gd name="T33" fmla="*/ 504 h 577"/>
                <a:gd name="T34" fmla="*/ 748 w 995"/>
                <a:gd name="T35" fmla="*/ 462 h 577"/>
                <a:gd name="T36" fmla="*/ 801 w 995"/>
                <a:gd name="T37" fmla="*/ 425 h 577"/>
                <a:gd name="T38" fmla="*/ 830 w 995"/>
                <a:gd name="T39" fmla="*/ 439 h 577"/>
                <a:gd name="T40" fmla="*/ 843 w 995"/>
                <a:gd name="T41" fmla="*/ 448 h 577"/>
                <a:gd name="T42" fmla="*/ 991 w 995"/>
                <a:gd name="T43" fmla="*/ 441 h 577"/>
                <a:gd name="T44" fmla="*/ 747 w 995"/>
                <a:gd name="T45" fmla="*/ 416 h 577"/>
                <a:gd name="T46" fmla="*/ 581 w 995"/>
                <a:gd name="T47" fmla="*/ 326 h 577"/>
                <a:gd name="T48" fmla="*/ 717 w 995"/>
                <a:gd name="T49" fmla="*/ 444 h 577"/>
                <a:gd name="T50" fmla="*/ 593 w 995"/>
                <a:gd name="T51" fmla="*/ 431 h 577"/>
                <a:gd name="T52" fmla="*/ 531 w 995"/>
                <a:gd name="T53" fmla="*/ 381 h 577"/>
                <a:gd name="T54" fmla="*/ 509 w 995"/>
                <a:gd name="T55" fmla="*/ 409 h 577"/>
                <a:gd name="T56" fmla="*/ 639 w 995"/>
                <a:gd name="T57" fmla="*/ 499 h 577"/>
                <a:gd name="T58" fmla="*/ 608 w 995"/>
                <a:gd name="T59" fmla="*/ 519 h 577"/>
                <a:gd name="T60" fmla="*/ 471 w 995"/>
                <a:gd name="T61" fmla="*/ 441 h 577"/>
                <a:gd name="T62" fmla="*/ 449 w 995"/>
                <a:gd name="T63" fmla="*/ 469 h 577"/>
                <a:gd name="T64" fmla="*/ 535 w 995"/>
                <a:gd name="T65" fmla="*/ 534 h 577"/>
                <a:gd name="T66" fmla="*/ 210 w 995"/>
                <a:gd name="T67" fmla="*/ 362 h 577"/>
                <a:gd name="T68" fmla="*/ 211 w 995"/>
                <a:gd name="T69" fmla="*/ 359 h 577"/>
                <a:gd name="T70" fmla="*/ 360 w 995"/>
                <a:gd name="T71" fmla="*/ 85 h 577"/>
                <a:gd name="T72" fmla="*/ 502 w 995"/>
                <a:gd name="T73" fmla="*/ 170 h 577"/>
                <a:gd name="T74" fmla="*/ 788 w 995"/>
                <a:gd name="T75" fmla="*/ 383 h 577"/>
                <a:gd name="T76" fmla="*/ 747 w 995"/>
                <a:gd name="T77" fmla="*/ 416 h 577"/>
                <a:gd name="T78" fmla="*/ 839 w 995"/>
                <a:gd name="T79" fmla="*/ 378 h 577"/>
                <a:gd name="T80" fmla="*/ 836 w 995"/>
                <a:gd name="T81" fmla="*/ 348 h 577"/>
                <a:gd name="T82" fmla="*/ 807 w 995"/>
                <a:gd name="T83" fmla="*/ 106 h 577"/>
                <a:gd name="T84" fmla="*/ 964 w 995"/>
                <a:gd name="T85" fmla="*/ 41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577">
                  <a:moveTo>
                    <a:pt x="994" y="430"/>
                  </a:moveTo>
                  <a:cubicBezTo>
                    <a:pt x="947" y="72"/>
                    <a:pt x="947" y="72"/>
                    <a:pt x="947" y="72"/>
                  </a:cubicBezTo>
                  <a:cubicBezTo>
                    <a:pt x="946" y="68"/>
                    <a:pt x="944" y="65"/>
                    <a:pt x="941" y="62"/>
                  </a:cubicBezTo>
                  <a:cubicBezTo>
                    <a:pt x="938" y="60"/>
                    <a:pt x="935" y="59"/>
                    <a:pt x="931" y="60"/>
                  </a:cubicBezTo>
                  <a:cubicBezTo>
                    <a:pt x="794" y="79"/>
                    <a:pt x="794" y="79"/>
                    <a:pt x="794" y="79"/>
                  </a:cubicBezTo>
                  <a:cubicBezTo>
                    <a:pt x="789" y="80"/>
                    <a:pt x="784" y="84"/>
                    <a:pt x="783" y="89"/>
                  </a:cubicBezTo>
                  <a:cubicBezTo>
                    <a:pt x="782" y="91"/>
                    <a:pt x="781" y="94"/>
                    <a:pt x="781" y="96"/>
                  </a:cubicBezTo>
                  <a:cubicBezTo>
                    <a:pt x="721" y="74"/>
                    <a:pt x="502" y="0"/>
                    <a:pt x="396" y="56"/>
                  </a:cubicBezTo>
                  <a:cubicBezTo>
                    <a:pt x="395" y="55"/>
                    <a:pt x="394" y="55"/>
                    <a:pt x="393" y="55"/>
                  </a:cubicBezTo>
                  <a:cubicBezTo>
                    <a:pt x="393" y="55"/>
                    <a:pt x="392" y="55"/>
                    <a:pt x="392" y="55"/>
                  </a:cubicBezTo>
                  <a:cubicBezTo>
                    <a:pt x="380" y="56"/>
                    <a:pt x="380" y="56"/>
                    <a:pt x="380" y="56"/>
                  </a:cubicBezTo>
                  <a:cubicBezTo>
                    <a:pt x="379" y="55"/>
                    <a:pt x="377" y="55"/>
                    <a:pt x="376" y="55"/>
                  </a:cubicBezTo>
                  <a:cubicBezTo>
                    <a:pt x="240" y="61"/>
                    <a:pt x="240" y="61"/>
                    <a:pt x="240" y="61"/>
                  </a:cubicBezTo>
                  <a:cubicBezTo>
                    <a:pt x="236" y="59"/>
                    <a:pt x="232" y="56"/>
                    <a:pt x="227" y="5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2" y="30"/>
                    <a:pt x="65" y="32"/>
                    <a:pt x="59" y="36"/>
                  </a:cubicBezTo>
                  <a:cubicBezTo>
                    <a:pt x="53" y="40"/>
                    <a:pt x="50" y="47"/>
                    <a:pt x="49" y="54"/>
                  </a:cubicBezTo>
                  <a:cubicBezTo>
                    <a:pt x="1" y="412"/>
                    <a:pt x="1" y="412"/>
                    <a:pt x="1" y="412"/>
                  </a:cubicBezTo>
                  <a:cubicBezTo>
                    <a:pt x="0" y="420"/>
                    <a:pt x="3" y="427"/>
                    <a:pt x="8" y="433"/>
                  </a:cubicBezTo>
                  <a:cubicBezTo>
                    <a:pt x="13" y="439"/>
                    <a:pt x="20" y="442"/>
                    <a:pt x="27" y="442"/>
                  </a:cubicBezTo>
                  <a:cubicBezTo>
                    <a:pt x="27" y="442"/>
                    <a:pt x="28" y="442"/>
                    <a:pt x="28" y="442"/>
                  </a:cubicBezTo>
                  <a:cubicBezTo>
                    <a:pt x="170" y="438"/>
                    <a:pt x="170" y="438"/>
                    <a:pt x="170" y="438"/>
                  </a:cubicBezTo>
                  <a:cubicBezTo>
                    <a:pt x="181" y="438"/>
                    <a:pt x="191" y="430"/>
                    <a:pt x="194" y="419"/>
                  </a:cubicBezTo>
                  <a:cubicBezTo>
                    <a:pt x="200" y="398"/>
                    <a:pt x="200" y="398"/>
                    <a:pt x="200" y="398"/>
                  </a:cubicBezTo>
                  <a:cubicBezTo>
                    <a:pt x="438" y="559"/>
                    <a:pt x="438" y="559"/>
                    <a:pt x="438" y="559"/>
                  </a:cubicBezTo>
                  <a:cubicBezTo>
                    <a:pt x="438" y="559"/>
                    <a:pt x="439" y="560"/>
                    <a:pt x="440" y="560"/>
                  </a:cubicBezTo>
                  <a:cubicBezTo>
                    <a:pt x="441" y="561"/>
                    <a:pt x="462" y="571"/>
                    <a:pt x="488" y="576"/>
                  </a:cubicBezTo>
                  <a:cubicBezTo>
                    <a:pt x="496" y="577"/>
                    <a:pt x="503" y="577"/>
                    <a:pt x="510" y="577"/>
                  </a:cubicBezTo>
                  <a:cubicBezTo>
                    <a:pt x="541" y="577"/>
                    <a:pt x="559" y="563"/>
                    <a:pt x="570" y="549"/>
                  </a:cubicBezTo>
                  <a:cubicBezTo>
                    <a:pt x="580" y="553"/>
                    <a:pt x="591" y="555"/>
                    <a:pt x="602" y="555"/>
                  </a:cubicBezTo>
                  <a:cubicBezTo>
                    <a:pt x="606" y="555"/>
                    <a:pt x="609" y="555"/>
                    <a:pt x="612" y="554"/>
                  </a:cubicBezTo>
                  <a:cubicBezTo>
                    <a:pt x="633" y="551"/>
                    <a:pt x="651" y="541"/>
                    <a:pt x="664" y="523"/>
                  </a:cubicBezTo>
                  <a:cubicBezTo>
                    <a:pt x="668" y="517"/>
                    <a:pt x="668" y="510"/>
                    <a:pt x="665" y="504"/>
                  </a:cubicBezTo>
                  <a:cubicBezTo>
                    <a:pt x="667" y="504"/>
                    <a:pt x="670" y="504"/>
                    <a:pt x="672" y="504"/>
                  </a:cubicBezTo>
                  <a:cubicBezTo>
                    <a:pt x="675" y="504"/>
                    <a:pt x="677" y="504"/>
                    <a:pt x="680" y="504"/>
                  </a:cubicBezTo>
                  <a:cubicBezTo>
                    <a:pt x="707" y="502"/>
                    <a:pt x="730" y="488"/>
                    <a:pt x="748" y="462"/>
                  </a:cubicBezTo>
                  <a:cubicBezTo>
                    <a:pt x="750" y="459"/>
                    <a:pt x="751" y="455"/>
                    <a:pt x="751" y="452"/>
                  </a:cubicBezTo>
                  <a:cubicBezTo>
                    <a:pt x="767" y="451"/>
                    <a:pt x="785" y="441"/>
                    <a:pt x="801" y="425"/>
                  </a:cubicBezTo>
                  <a:cubicBezTo>
                    <a:pt x="808" y="418"/>
                    <a:pt x="813" y="411"/>
                    <a:pt x="818" y="403"/>
                  </a:cubicBezTo>
                  <a:cubicBezTo>
                    <a:pt x="830" y="439"/>
                    <a:pt x="830" y="439"/>
                    <a:pt x="830" y="439"/>
                  </a:cubicBezTo>
                  <a:cubicBezTo>
                    <a:pt x="832" y="445"/>
                    <a:pt x="837" y="448"/>
                    <a:pt x="843" y="448"/>
                  </a:cubicBezTo>
                  <a:cubicBezTo>
                    <a:pt x="843" y="448"/>
                    <a:pt x="843" y="448"/>
                    <a:pt x="843" y="448"/>
                  </a:cubicBezTo>
                  <a:cubicBezTo>
                    <a:pt x="981" y="446"/>
                    <a:pt x="981" y="446"/>
                    <a:pt x="981" y="446"/>
                  </a:cubicBezTo>
                  <a:cubicBezTo>
                    <a:pt x="985" y="446"/>
                    <a:pt x="988" y="444"/>
                    <a:pt x="991" y="441"/>
                  </a:cubicBezTo>
                  <a:cubicBezTo>
                    <a:pt x="994" y="438"/>
                    <a:pt x="995" y="434"/>
                    <a:pt x="994" y="430"/>
                  </a:cubicBezTo>
                  <a:close/>
                  <a:moveTo>
                    <a:pt x="747" y="416"/>
                  </a:moveTo>
                  <a:cubicBezTo>
                    <a:pt x="702" y="406"/>
                    <a:pt x="650" y="372"/>
                    <a:pt x="606" y="326"/>
                  </a:cubicBezTo>
                  <a:cubicBezTo>
                    <a:pt x="599" y="319"/>
                    <a:pt x="588" y="319"/>
                    <a:pt x="581" y="326"/>
                  </a:cubicBezTo>
                  <a:cubicBezTo>
                    <a:pt x="574" y="332"/>
                    <a:pt x="574" y="343"/>
                    <a:pt x="580" y="351"/>
                  </a:cubicBezTo>
                  <a:cubicBezTo>
                    <a:pt x="601" y="372"/>
                    <a:pt x="654" y="422"/>
                    <a:pt x="717" y="444"/>
                  </a:cubicBezTo>
                  <a:cubicBezTo>
                    <a:pt x="705" y="459"/>
                    <a:pt x="692" y="467"/>
                    <a:pt x="677" y="469"/>
                  </a:cubicBezTo>
                  <a:cubicBezTo>
                    <a:pt x="636" y="472"/>
                    <a:pt x="594" y="431"/>
                    <a:pt x="593" y="431"/>
                  </a:cubicBezTo>
                  <a:cubicBezTo>
                    <a:pt x="593" y="430"/>
                    <a:pt x="592" y="430"/>
                    <a:pt x="592" y="429"/>
                  </a:cubicBezTo>
                  <a:cubicBezTo>
                    <a:pt x="531" y="381"/>
                    <a:pt x="531" y="381"/>
                    <a:pt x="531" y="381"/>
                  </a:cubicBezTo>
                  <a:cubicBezTo>
                    <a:pt x="523" y="375"/>
                    <a:pt x="512" y="376"/>
                    <a:pt x="506" y="384"/>
                  </a:cubicBezTo>
                  <a:cubicBezTo>
                    <a:pt x="500" y="392"/>
                    <a:pt x="501" y="403"/>
                    <a:pt x="509" y="409"/>
                  </a:cubicBezTo>
                  <a:cubicBezTo>
                    <a:pt x="569" y="457"/>
                    <a:pt x="569" y="457"/>
                    <a:pt x="569" y="457"/>
                  </a:cubicBezTo>
                  <a:cubicBezTo>
                    <a:pt x="574" y="461"/>
                    <a:pt x="603" y="487"/>
                    <a:pt x="639" y="499"/>
                  </a:cubicBezTo>
                  <a:cubicBezTo>
                    <a:pt x="637" y="500"/>
                    <a:pt x="636" y="501"/>
                    <a:pt x="635" y="502"/>
                  </a:cubicBezTo>
                  <a:cubicBezTo>
                    <a:pt x="628" y="512"/>
                    <a:pt x="619" y="518"/>
                    <a:pt x="608" y="519"/>
                  </a:cubicBezTo>
                  <a:cubicBezTo>
                    <a:pt x="580" y="523"/>
                    <a:pt x="543" y="499"/>
                    <a:pt x="531" y="489"/>
                  </a:cubicBezTo>
                  <a:cubicBezTo>
                    <a:pt x="471" y="441"/>
                    <a:pt x="471" y="441"/>
                    <a:pt x="471" y="441"/>
                  </a:cubicBezTo>
                  <a:cubicBezTo>
                    <a:pt x="463" y="435"/>
                    <a:pt x="452" y="436"/>
                    <a:pt x="446" y="444"/>
                  </a:cubicBezTo>
                  <a:cubicBezTo>
                    <a:pt x="440" y="451"/>
                    <a:pt x="441" y="462"/>
                    <a:pt x="449" y="469"/>
                  </a:cubicBezTo>
                  <a:cubicBezTo>
                    <a:pt x="509" y="517"/>
                    <a:pt x="509" y="517"/>
                    <a:pt x="509" y="517"/>
                  </a:cubicBezTo>
                  <a:cubicBezTo>
                    <a:pt x="510" y="517"/>
                    <a:pt x="520" y="526"/>
                    <a:pt x="535" y="534"/>
                  </a:cubicBezTo>
                  <a:cubicBezTo>
                    <a:pt x="512" y="553"/>
                    <a:pt x="464" y="532"/>
                    <a:pt x="457" y="529"/>
                  </a:cubicBezTo>
                  <a:cubicBezTo>
                    <a:pt x="210" y="362"/>
                    <a:pt x="210" y="362"/>
                    <a:pt x="210" y="362"/>
                  </a:cubicBezTo>
                  <a:cubicBezTo>
                    <a:pt x="210" y="360"/>
                    <a:pt x="210" y="360"/>
                    <a:pt x="210" y="360"/>
                  </a:cubicBezTo>
                  <a:cubicBezTo>
                    <a:pt x="210" y="360"/>
                    <a:pt x="211" y="360"/>
                    <a:pt x="211" y="359"/>
                  </a:cubicBezTo>
                  <a:cubicBezTo>
                    <a:pt x="219" y="322"/>
                    <a:pt x="244" y="124"/>
                    <a:pt x="248" y="90"/>
                  </a:cubicBezTo>
                  <a:cubicBezTo>
                    <a:pt x="360" y="85"/>
                    <a:pt x="360" y="85"/>
                    <a:pt x="360" y="85"/>
                  </a:cubicBezTo>
                  <a:cubicBezTo>
                    <a:pt x="274" y="181"/>
                    <a:pt x="329" y="348"/>
                    <a:pt x="446" y="180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2" y="170"/>
                    <a:pt x="665" y="271"/>
                    <a:pt x="731" y="318"/>
                  </a:cubicBezTo>
                  <a:cubicBezTo>
                    <a:pt x="753" y="334"/>
                    <a:pt x="780" y="355"/>
                    <a:pt x="788" y="383"/>
                  </a:cubicBezTo>
                  <a:cubicBezTo>
                    <a:pt x="786" y="388"/>
                    <a:pt x="782" y="394"/>
                    <a:pt x="776" y="400"/>
                  </a:cubicBezTo>
                  <a:cubicBezTo>
                    <a:pt x="763" y="413"/>
                    <a:pt x="751" y="417"/>
                    <a:pt x="747" y="416"/>
                  </a:cubicBezTo>
                  <a:close/>
                  <a:moveTo>
                    <a:pt x="853" y="420"/>
                  </a:moveTo>
                  <a:cubicBezTo>
                    <a:pt x="839" y="378"/>
                    <a:pt x="839" y="378"/>
                    <a:pt x="839" y="378"/>
                  </a:cubicBezTo>
                  <a:cubicBezTo>
                    <a:pt x="837" y="370"/>
                    <a:pt x="835" y="362"/>
                    <a:pt x="833" y="352"/>
                  </a:cubicBezTo>
                  <a:cubicBezTo>
                    <a:pt x="835" y="350"/>
                    <a:pt x="836" y="348"/>
                    <a:pt x="836" y="348"/>
                  </a:cubicBezTo>
                  <a:cubicBezTo>
                    <a:pt x="806" y="164"/>
                    <a:pt x="806" y="164"/>
                    <a:pt x="806" y="164"/>
                  </a:cubicBezTo>
                  <a:cubicBezTo>
                    <a:pt x="805" y="141"/>
                    <a:pt x="805" y="120"/>
                    <a:pt x="807" y="106"/>
                  </a:cubicBezTo>
                  <a:cubicBezTo>
                    <a:pt x="921" y="90"/>
                    <a:pt x="921" y="90"/>
                    <a:pt x="921" y="90"/>
                  </a:cubicBezTo>
                  <a:cubicBezTo>
                    <a:pt x="964" y="418"/>
                    <a:pt x="964" y="418"/>
                    <a:pt x="964" y="418"/>
                  </a:cubicBezTo>
                  <a:lnTo>
                    <a:pt x="853" y="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62200CFF-224F-4B03-AC3E-237631E9369A}"/>
              </a:ext>
            </a:extLst>
          </p:cNvPr>
          <p:cNvSpPr/>
          <p:nvPr/>
        </p:nvSpPr>
        <p:spPr>
          <a:xfrm>
            <a:off x="4599006" y="2938544"/>
            <a:ext cx="72024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respect our colleagues and welcome their opinions, ideas and thoughts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build relationships through transparency and support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deliver on our commitments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count on each other to get things done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communicate honestly and are open to constructive feedback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6C60E7-6D9B-4725-9DB0-D9A7ECEB248C}"/>
              </a:ext>
            </a:extLst>
          </p:cNvPr>
          <p:cNvSpPr txBox="1"/>
          <p:nvPr/>
        </p:nvSpPr>
        <p:spPr>
          <a:xfrm>
            <a:off x="4574960" y="1903520"/>
            <a:ext cx="1791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AACCD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TRUST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ACCD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49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045FB-F90C-478B-96C7-0C5A47FB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Value?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2CC387-FD8F-42A1-A2B0-72232CB862A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OUR VALUES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28C215-CC80-4F87-A08D-6A08D85A1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CCCC67-5D97-4076-973D-867A0562C5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38" y="6324310"/>
            <a:ext cx="4114800" cy="365125"/>
          </a:xfrm>
        </p:spPr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1821F2-A351-4C31-AA28-7FDF86A4DAF6}"/>
              </a:ext>
            </a:extLst>
          </p:cNvPr>
          <p:cNvGrpSpPr/>
          <p:nvPr/>
        </p:nvGrpSpPr>
        <p:grpSpPr>
          <a:xfrm>
            <a:off x="668066" y="1933192"/>
            <a:ext cx="3283448" cy="3313672"/>
            <a:chOff x="4237038" y="1570038"/>
            <a:chExt cx="3717925" cy="3717925"/>
          </a:xfrm>
        </p:grpSpPr>
        <p:sp>
          <p:nvSpPr>
            <p:cNvPr id="21" name="Oval 53">
              <a:extLst>
                <a:ext uri="{FF2B5EF4-FFF2-40B4-BE49-F238E27FC236}">
                  <a16:creationId xmlns:a16="http://schemas.microsoft.com/office/drawing/2014/main" id="{64C54F5B-10AF-4B6F-84C3-85DE84EEB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038" y="1570038"/>
              <a:ext cx="3717925" cy="37179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4">
              <a:extLst>
                <a:ext uri="{FF2B5EF4-FFF2-40B4-BE49-F238E27FC236}">
                  <a16:creationId xmlns:a16="http://schemas.microsoft.com/office/drawing/2014/main" id="{5D696587-3246-4B7C-8977-D2C5E15DDF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388" y="2316163"/>
              <a:ext cx="1792288" cy="1770063"/>
            </a:xfrm>
            <a:custGeom>
              <a:avLst/>
              <a:gdLst>
                <a:gd name="T0" fmla="*/ 34 w 562"/>
                <a:gd name="T1" fmla="*/ 491 h 556"/>
                <a:gd name="T2" fmla="*/ 65 w 562"/>
                <a:gd name="T3" fmla="*/ 556 h 556"/>
                <a:gd name="T4" fmla="*/ 562 w 562"/>
                <a:gd name="T5" fmla="*/ 14 h 556"/>
                <a:gd name="T6" fmla="*/ 342 w 562"/>
                <a:gd name="T7" fmla="*/ 0 h 556"/>
                <a:gd name="T8" fmla="*/ 10 w 562"/>
                <a:gd name="T9" fmla="*/ 36 h 556"/>
                <a:gd name="T10" fmla="*/ 10 w 562"/>
                <a:gd name="T11" fmla="*/ 212 h 556"/>
                <a:gd name="T12" fmla="*/ 34 w 562"/>
                <a:gd name="T13" fmla="*/ 491 h 556"/>
                <a:gd name="T14" fmla="*/ 112 w 562"/>
                <a:gd name="T15" fmla="*/ 210 h 556"/>
                <a:gd name="T16" fmla="*/ 141 w 562"/>
                <a:gd name="T17" fmla="*/ 210 h 556"/>
                <a:gd name="T18" fmla="*/ 189 w 562"/>
                <a:gd name="T19" fmla="*/ 258 h 556"/>
                <a:gd name="T20" fmla="*/ 318 w 562"/>
                <a:gd name="T21" fmla="*/ 129 h 556"/>
                <a:gd name="T22" fmla="*/ 347 w 562"/>
                <a:gd name="T23" fmla="*/ 129 h 556"/>
                <a:gd name="T24" fmla="*/ 347 w 562"/>
                <a:gd name="T25" fmla="*/ 158 h 556"/>
                <a:gd name="T26" fmla="*/ 204 w 562"/>
                <a:gd name="T27" fmla="*/ 302 h 556"/>
                <a:gd name="T28" fmla="*/ 189 w 562"/>
                <a:gd name="T29" fmla="*/ 308 h 556"/>
                <a:gd name="T30" fmla="*/ 174 w 562"/>
                <a:gd name="T31" fmla="*/ 302 h 556"/>
                <a:gd name="T32" fmla="*/ 112 w 562"/>
                <a:gd name="T33" fmla="*/ 240 h 556"/>
                <a:gd name="T34" fmla="*/ 112 w 562"/>
                <a:gd name="T35" fmla="*/ 21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2" h="556">
                  <a:moveTo>
                    <a:pt x="34" y="491"/>
                  </a:moveTo>
                  <a:cubicBezTo>
                    <a:pt x="43" y="514"/>
                    <a:pt x="53" y="535"/>
                    <a:pt x="65" y="556"/>
                  </a:cubicBezTo>
                  <a:cubicBezTo>
                    <a:pt x="321" y="440"/>
                    <a:pt x="511" y="111"/>
                    <a:pt x="562" y="14"/>
                  </a:cubicBezTo>
                  <a:cubicBezTo>
                    <a:pt x="508" y="7"/>
                    <a:pt x="434" y="0"/>
                    <a:pt x="342" y="0"/>
                  </a:cubicBezTo>
                  <a:cubicBezTo>
                    <a:pt x="134" y="0"/>
                    <a:pt x="10" y="36"/>
                    <a:pt x="10" y="36"/>
                  </a:cubicBezTo>
                  <a:cubicBezTo>
                    <a:pt x="10" y="94"/>
                    <a:pt x="11" y="153"/>
                    <a:pt x="10" y="212"/>
                  </a:cubicBezTo>
                  <a:cubicBezTo>
                    <a:pt x="10" y="303"/>
                    <a:pt x="0" y="404"/>
                    <a:pt x="34" y="491"/>
                  </a:cubicBezTo>
                  <a:close/>
                  <a:moveTo>
                    <a:pt x="112" y="210"/>
                  </a:moveTo>
                  <a:cubicBezTo>
                    <a:pt x="120" y="202"/>
                    <a:pt x="133" y="202"/>
                    <a:pt x="141" y="210"/>
                  </a:cubicBezTo>
                  <a:cubicBezTo>
                    <a:pt x="189" y="258"/>
                    <a:pt x="189" y="258"/>
                    <a:pt x="189" y="258"/>
                  </a:cubicBezTo>
                  <a:cubicBezTo>
                    <a:pt x="318" y="129"/>
                    <a:pt x="318" y="129"/>
                    <a:pt x="318" y="129"/>
                  </a:cubicBezTo>
                  <a:cubicBezTo>
                    <a:pt x="326" y="121"/>
                    <a:pt x="339" y="121"/>
                    <a:pt x="347" y="129"/>
                  </a:cubicBezTo>
                  <a:cubicBezTo>
                    <a:pt x="355" y="137"/>
                    <a:pt x="355" y="150"/>
                    <a:pt x="347" y="158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00" y="306"/>
                    <a:pt x="194" y="308"/>
                    <a:pt x="189" y="308"/>
                  </a:cubicBezTo>
                  <a:cubicBezTo>
                    <a:pt x="183" y="308"/>
                    <a:pt x="178" y="306"/>
                    <a:pt x="174" y="302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04" y="231"/>
                    <a:pt x="104" y="218"/>
                    <a:pt x="112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5">
              <a:extLst>
                <a:ext uri="{FF2B5EF4-FFF2-40B4-BE49-F238E27FC236}">
                  <a16:creationId xmlns:a16="http://schemas.microsoft.com/office/drawing/2014/main" id="{4538B8E2-12B6-4668-A292-5D84895C3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6" y="2382838"/>
              <a:ext cx="1868488" cy="2114550"/>
            </a:xfrm>
            <a:custGeom>
              <a:avLst/>
              <a:gdLst>
                <a:gd name="T0" fmla="*/ 0 w 586"/>
                <a:gd name="T1" fmla="*/ 570 h 664"/>
                <a:gd name="T2" fmla="*/ 92 w 586"/>
                <a:gd name="T3" fmla="*/ 664 h 664"/>
                <a:gd name="T4" fmla="*/ 586 w 586"/>
                <a:gd name="T5" fmla="*/ 135 h 664"/>
                <a:gd name="T6" fmla="*/ 586 w 586"/>
                <a:gd name="T7" fmla="*/ 15 h 664"/>
                <a:gd name="T8" fmla="*/ 518 w 586"/>
                <a:gd name="T9" fmla="*/ 0 h 664"/>
                <a:gd name="T10" fmla="*/ 373 w 586"/>
                <a:gd name="T11" fmla="*/ 233 h 664"/>
                <a:gd name="T12" fmla="*/ 0 w 586"/>
                <a:gd name="T13" fmla="*/ 57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6" h="664">
                  <a:moveTo>
                    <a:pt x="0" y="570"/>
                  </a:moveTo>
                  <a:cubicBezTo>
                    <a:pt x="26" y="606"/>
                    <a:pt x="57" y="638"/>
                    <a:pt x="92" y="664"/>
                  </a:cubicBezTo>
                  <a:cubicBezTo>
                    <a:pt x="398" y="480"/>
                    <a:pt x="547" y="212"/>
                    <a:pt x="586" y="135"/>
                  </a:cubicBezTo>
                  <a:cubicBezTo>
                    <a:pt x="586" y="95"/>
                    <a:pt x="586" y="55"/>
                    <a:pt x="586" y="15"/>
                  </a:cubicBezTo>
                  <a:cubicBezTo>
                    <a:pt x="586" y="15"/>
                    <a:pt x="562" y="8"/>
                    <a:pt x="518" y="0"/>
                  </a:cubicBezTo>
                  <a:cubicBezTo>
                    <a:pt x="499" y="36"/>
                    <a:pt x="449" y="129"/>
                    <a:pt x="373" y="233"/>
                  </a:cubicBezTo>
                  <a:cubicBezTo>
                    <a:pt x="253" y="397"/>
                    <a:pt x="128" y="511"/>
                    <a:pt x="0" y="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6">
              <a:extLst>
                <a:ext uri="{FF2B5EF4-FFF2-40B4-BE49-F238E27FC236}">
                  <a16:creationId xmlns:a16="http://schemas.microsoft.com/office/drawing/2014/main" id="{EF35CAE1-BC0E-4B81-AEF6-A698E4D44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089276"/>
              <a:ext cx="1479550" cy="1670050"/>
            </a:xfrm>
            <a:custGeom>
              <a:avLst/>
              <a:gdLst>
                <a:gd name="T0" fmla="*/ 0 w 464"/>
                <a:gd name="T1" fmla="*/ 468 h 524"/>
                <a:gd name="T2" fmla="*/ 125 w 464"/>
                <a:gd name="T3" fmla="*/ 524 h 524"/>
                <a:gd name="T4" fmla="*/ 434 w 464"/>
                <a:gd name="T5" fmla="*/ 248 h 524"/>
                <a:gd name="T6" fmla="*/ 457 w 464"/>
                <a:gd name="T7" fmla="*/ 0 h 524"/>
                <a:gd name="T8" fmla="*/ 0 w 464"/>
                <a:gd name="T9" fmla="*/ 46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524">
                  <a:moveTo>
                    <a:pt x="0" y="468"/>
                  </a:moveTo>
                  <a:cubicBezTo>
                    <a:pt x="38" y="492"/>
                    <a:pt x="80" y="511"/>
                    <a:pt x="125" y="524"/>
                  </a:cubicBezTo>
                  <a:cubicBezTo>
                    <a:pt x="266" y="483"/>
                    <a:pt x="380" y="386"/>
                    <a:pt x="434" y="248"/>
                  </a:cubicBezTo>
                  <a:cubicBezTo>
                    <a:pt x="464" y="171"/>
                    <a:pt x="459" y="83"/>
                    <a:pt x="457" y="0"/>
                  </a:cubicBezTo>
                  <a:cubicBezTo>
                    <a:pt x="390" y="115"/>
                    <a:pt x="246" y="315"/>
                    <a:pt x="0" y="4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DD9EA9A4-EC5E-404C-8937-3370956B8598}"/>
              </a:ext>
            </a:extLst>
          </p:cNvPr>
          <p:cNvSpPr/>
          <p:nvPr/>
        </p:nvSpPr>
        <p:spPr>
          <a:xfrm>
            <a:off x="4574960" y="2938544"/>
            <a:ext cx="72024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speak and seek the truth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take responsibility and acknowledge our mistakes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raise issues and concerns and strive to provide solutions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adhere to the policies and procedures of the company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act in the best interest of our patients and community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DC347B-123C-44CE-AAE2-842F838226A8}"/>
              </a:ext>
            </a:extLst>
          </p:cNvPr>
          <p:cNvSpPr txBox="1"/>
          <p:nvPr/>
        </p:nvSpPr>
        <p:spPr>
          <a:xfrm>
            <a:off x="4572000" y="1903520"/>
            <a:ext cx="280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A1A2E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INTEGRITY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A1A2E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40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045FB-F90C-478B-96C7-0C5A47FB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Value?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2CC387-FD8F-42A1-A2B0-72232CB862A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OUR VALUES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28C215-CC80-4F87-A08D-6A08D85A1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CCCC67-5D97-4076-973D-867A0562C5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4F675B-0CAD-49F9-B56A-86D4B5DF66EB}"/>
              </a:ext>
            </a:extLst>
          </p:cNvPr>
          <p:cNvGrpSpPr/>
          <p:nvPr/>
        </p:nvGrpSpPr>
        <p:grpSpPr>
          <a:xfrm>
            <a:off x="657993" y="2008414"/>
            <a:ext cx="3603763" cy="3421921"/>
            <a:chOff x="6429375" y="1068388"/>
            <a:chExt cx="3221038" cy="3214687"/>
          </a:xfrm>
        </p:grpSpPr>
        <p:sp>
          <p:nvSpPr>
            <p:cNvPr id="34" name="Oval 73">
              <a:extLst>
                <a:ext uri="{FF2B5EF4-FFF2-40B4-BE49-F238E27FC236}">
                  <a16:creationId xmlns:a16="http://schemas.microsoft.com/office/drawing/2014/main" id="{1BF76940-0273-49DF-AB41-A888FAD2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75" y="1068388"/>
              <a:ext cx="3221038" cy="32146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4">
              <a:extLst>
                <a:ext uri="{FF2B5EF4-FFF2-40B4-BE49-F238E27FC236}">
                  <a16:creationId xmlns:a16="http://schemas.microsoft.com/office/drawing/2014/main" id="{8F17A6A5-C2B4-47E7-9DD0-0A64DBDCF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5488" y="1725613"/>
              <a:ext cx="971550" cy="1138237"/>
            </a:xfrm>
            <a:custGeom>
              <a:avLst/>
              <a:gdLst>
                <a:gd name="T0" fmla="*/ 2 w 365"/>
                <a:gd name="T1" fmla="*/ 233 h 427"/>
                <a:gd name="T2" fmla="*/ 48 w 365"/>
                <a:gd name="T3" fmla="*/ 326 h 427"/>
                <a:gd name="T4" fmla="*/ 70 w 365"/>
                <a:gd name="T5" fmla="*/ 359 h 427"/>
                <a:gd name="T6" fmla="*/ 145 w 365"/>
                <a:gd name="T7" fmla="*/ 421 h 427"/>
                <a:gd name="T8" fmla="*/ 182 w 365"/>
                <a:gd name="T9" fmla="*/ 427 h 427"/>
                <a:gd name="T10" fmla="*/ 183 w 365"/>
                <a:gd name="T11" fmla="*/ 427 h 427"/>
                <a:gd name="T12" fmla="*/ 185 w 365"/>
                <a:gd name="T13" fmla="*/ 427 h 427"/>
                <a:gd name="T14" fmla="*/ 223 w 365"/>
                <a:gd name="T15" fmla="*/ 421 h 427"/>
                <a:gd name="T16" fmla="*/ 297 w 365"/>
                <a:gd name="T17" fmla="*/ 359 h 427"/>
                <a:gd name="T18" fmla="*/ 320 w 365"/>
                <a:gd name="T19" fmla="*/ 324 h 427"/>
                <a:gd name="T20" fmla="*/ 363 w 365"/>
                <a:gd name="T21" fmla="*/ 233 h 427"/>
                <a:gd name="T22" fmla="*/ 353 w 365"/>
                <a:gd name="T23" fmla="*/ 192 h 427"/>
                <a:gd name="T24" fmla="*/ 357 w 365"/>
                <a:gd name="T25" fmla="*/ 158 h 427"/>
                <a:gd name="T26" fmla="*/ 256 w 365"/>
                <a:gd name="T27" fmla="*/ 18 h 427"/>
                <a:gd name="T28" fmla="*/ 183 w 365"/>
                <a:gd name="T29" fmla="*/ 3 h 427"/>
                <a:gd name="T30" fmla="*/ 111 w 365"/>
                <a:gd name="T31" fmla="*/ 18 h 427"/>
                <a:gd name="T32" fmla="*/ 10 w 365"/>
                <a:gd name="T33" fmla="*/ 158 h 427"/>
                <a:gd name="T34" fmla="*/ 14 w 365"/>
                <a:gd name="T35" fmla="*/ 190 h 427"/>
                <a:gd name="T36" fmla="*/ 2 w 365"/>
                <a:gd name="T37" fmla="*/ 233 h 427"/>
                <a:gd name="T38" fmla="*/ 52 w 365"/>
                <a:gd name="T39" fmla="*/ 173 h 427"/>
                <a:gd name="T40" fmla="*/ 222 w 365"/>
                <a:gd name="T41" fmla="*/ 84 h 427"/>
                <a:gd name="T42" fmla="*/ 229 w 365"/>
                <a:gd name="T43" fmla="*/ 78 h 427"/>
                <a:gd name="T44" fmla="*/ 237 w 365"/>
                <a:gd name="T45" fmla="*/ 77 h 427"/>
                <a:gd name="T46" fmla="*/ 243 w 365"/>
                <a:gd name="T47" fmla="*/ 81 h 427"/>
                <a:gd name="T48" fmla="*/ 251 w 365"/>
                <a:gd name="T49" fmla="*/ 95 h 427"/>
                <a:gd name="T50" fmla="*/ 296 w 365"/>
                <a:gd name="T51" fmla="*/ 146 h 427"/>
                <a:gd name="T52" fmla="*/ 327 w 365"/>
                <a:gd name="T53" fmla="*/ 175 h 427"/>
                <a:gd name="T54" fmla="*/ 328 w 365"/>
                <a:gd name="T55" fmla="*/ 193 h 427"/>
                <a:gd name="T56" fmla="*/ 328 w 365"/>
                <a:gd name="T57" fmla="*/ 201 h 427"/>
                <a:gd name="T58" fmla="*/ 333 w 365"/>
                <a:gd name="T59" fmla="*/ 208 h 427"/>
                <a:gd name="T60" fmla="*/ 339 w 365"/>
                <a:gd name="T61" fmla="*/ 231 h 427"/>
                <a:gd name="T62" fmla="*/ 305 w 365"/>
                <a:gd name="T63" fmla="*/ 304 h 427"/>
                <a:gd name="T64" fmla="*/ 301 w 365"/>
                <a:gd name="T65" fmla="*/ 307 h 427"/>
                <a:gd name="T66" fmla="*/ 298 w 365"/>
                <a:gd name="T67" fmla="*/ 312 h 427"/>
                <a:gd name="T68" fmla="*/ 277 w 365"/>
                <a:gd name="T69" fmla="*/ 344 h 427"/>
                <a:gd name="T70" fmla="*/ 215 w 365"/>
                <a:gd name="T71" fmla="*/ 397 h 427"/>
                <a:gd name="T72" fmla="*/ 184 w 365"/>
                <a:gd name="T73" fmla="*/ 402 h 427"/>
                <a:gd name="T74" fmla="*/ 183 w 365"/>
                <a:gd name="T75" fmla="*/ 402 h 427"/>
                <a:gd name="T76" fmla="*/ 183 w 365"/>
                <a:gd name="T77" fmla="*/ 402 h 427"/>
                <a:gd name="T78" fmla="*/ 152 w 365"/>
                <a:gd name="T79" fmla="*/ 398 h 427"/>
                <a:gd name="T80" fmla="*/ 90 w 365"/>
                <a:gd name="T81" fmla="*/ 344 h 427"/>
                <a:gd name="T82" fmla="*/ 69 w 365"/>
                <a:gd name="T83" fmla="*/ 314 h 427"/>
                <a:gd name="T84" fmla="*/ 66 w 365"/>
                <a:gd name="T85" fmla="*/ 309 h 427"/>
                <a:gd name="T86" fmla="*/ 61 w 365"/>
                <a:gd name="T87" fmla="*/ 305 h 427"/>
                <a:gd name="T88" fmla="*/ 26 w 365"/>
                <a:gd name="T89" fmla="*/ 231 h 427"/>
                <a:gd name="T90" fmla="*/ 32 w 365"/>
                <a:gd name="T91" fmla="*/ 207 h 427"/>
                <a:gd name="T92" fmla="*/ 39 w 365"/>
                <a:gd name="T93" fmla="*/ 200 h 427"/>
                <a:gd name="T94" fmla="*/ 39 w 365"/>
                <a:gd name="T95" fmla="*/ 190 h 427"/>
                <a:gd name="T96" fmla="*/ 39 w 365"/>
                <a:gd name="T97" fmla="*/ 179 h 427"/>
                <a:gd name="T98" fmla="*/ 52 w 365"/>
                <a:gd name="T99" fmla="*/ 17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5" h="427">
                  <a:moveTo>
                    <a:pt x="2" y="233"/>
                  </a:moveTo>
                  <a:cubicBezTo>
                    <a:pt x="4" y="255"/>
                    <a:pt x="16" y="306"/>
                    <a:pt x="48" y="326"/>
                  </a:cubicBezTo>
                  <a:cubicBezTo>
                    <a:pt x="54" y="337"/>
                    <a:pt x="62" y="348"/>
                    <a:pt x="70" y="359"/>
                  </a:cubicBezTo>
                  <a:cubicBezTo>
                    <a:pt x="91" y="387"/>
                    <a:pt x="111" y="411"/>
                    <a:pt x="145" y="421"/>
                  </a:cubicBezTo>
                  <a:cubicBezTo>
                    <a:pt x="156" y="424"/>
                    <a:pt x="168" y="427"/>
                    <a:pt x="182" y="427"/>
                  </a:cubicBezTo>
                  <a:cubicBezTo>
                    <a:pt x="183" y="427"/>
                    <a:pt x="183" y="427"/>
                    <a:pt x="183" y="427"/>
                  </a:cubicBezTo>
                  <a:cubicBezTo>
                    <a:pt x="185" y="427"/>
                    <a:pt x="185" y="427"/>
                    <a:pt x="185" y="427"/>
                  </a:cubicBezTo>
                  <a:cubicBezTo>
                    <a:pt x="199" y="427"/>
                    <a:pt x="212" y="424"/>
                    <a:pt x="223" y="421"/>
                  </a:cubicBezTo>
                  <a:cubicBezTo>
                    <a:pt x="256" y="410"/>
                    <a:pt x="276" y="387"/>
                    <a:pt x="297" y="359"/>
                  </a:cubicBezTo>
                  <a:cubicBezTo>
                    <a:pt x="306" y="347"/>
                    <a:pt x="313" y="335"/>
                    <a:pt x="320" y="324"/>
                  </a:cubicBezTo>
                  <a:cubicBezTo>
                    <a:pt x="350" y="303"/>
                    <a:pt x="361" y="253"/>
                    <a:pt x="363" y="233"/>
                  </a:cubicBezTo>
                  <a:cubicBezTo>
                    <a:pt x="365" y="216"/>
                    <a:pt x="360" y="202"/>
                    <a:pt x="353" y="192"/>
                  </a:cubicBezTo>
                  <a:cubicBezTo>
                    <a:pt x="352" y="182"/>
                    <a:pt x="358" y="168"/>
                    <a:pt x="357" y="158"/>
                  </a:cubicBezTo>
                  <a:cubicBezTo>
                    <a:pt x="348" y="95"/>
                    <a:pt x="312" y="43"/>
                    <a:pt x="256" y="18"/>
                  </a:cubicBezTo>
                  <a:cubicBezTo>
                    <a:pt x="228" y="5"/>
                    <a:pt x="205" y="0"/>
                    <a:pt x="183" y="3"/>
                  </a:cubicBezTo>
                  <a:cubicBezTo>
                    <a:pt x="162" y="0"/>
                    <a:pt x="138" y="5"/>
                    <a:pt x="111" y="18"/>
                  </a:cubicBezTo>
                  <a:cubicBezTo>
                    <a:pt x="55" y="43"/>
                    <a:pt x="18" y="95"/>
                    <a:pt x="10" y="158"/>
                  </a:cubicBezTo>
                  <a:cubicBezTo>
                    <a:pt x="9" y="168"/>
                    <a:pt x="8" y="182"/>
                    <a:pt x="14" y="190"/>
                  </a:cubicBezTo>
                  <a:cubicBezTo>
                    <a:pt x="7" y="198"/>
                    <a:pt x="0" y="211"/>
                    <a:pt x="2" y="233"/>
                  </a:cubicBezTo>
                  <a:close/>
                  <a:moveTo>
                    <a:pt x="52" y="173"/>
                  </a:moveTo>
                  <a:cubicBezTo>
                    <a:pt x="129" y="144"/>
                    <a:pt x="187" y="109"/>
                    <a:pt x="222" y="84"/>
                  </a:cubicBezTo>
                  <a:cubicBezTo>
                    <a:pt x="224" y="82"/>
                    <a:pt x="227" y="80"/>
                    <a:pt x="229" y="78"/>
                  </a:cubicBezTo>
                  <a:cubicBezTo>
                    <a:pt x="231" y="77"/>
                    <a:pt x="234" y="76"/>
                    <a:pt x="237" y="77"/>
                  </a:cubicBezTo>
                  <a:cubicBezTo>
                    <a:pt x="240" y="77"/>
                    <a:pt x="242" y="79"/>
                    <a:pt x="243" y="81"/>
                  </a:cubicBezTo>
                  <a:cubicBezTo>
                    <a:pt x="246" y="86"/>
                    <a:pt x="249" y="90"/>
                    <a:pt x="251" y="95"/>
                  </a:cubicBezTo>
                  <a:cubicBezTo>
                    <a:pt x="264" y="114"/>
                    <a:pt x="279" y="131"/>
                    <a:pt x="296" y="146"/>
                  </a:cubicBezTo>
                  <a:cubicBezTo>
                    <a:pt x="305" y="154"/>
                    <a:pt x="316" y="165"/>
                    <a:pt x="327" y="175"/>
                  </a:cubicBezTo>
                  <a:cubicBezTo>
                    <a:pt x="328" y="180"/>
                    <a:pt x="328" y="186"/>
                    <a:pt x="328" y="193"/>
                  </a:cubicBezTo>
                  <a:cubicBezTo>
                    <a:pt x="328" y="201"/>
                    <a:pt x="328" y="201"/>
                    <a:pt x="328" y="201"/>
                  </a:cubicBezTo>
                  <a:cubicBezTo>
                    <a:pt x="333" y="208"/>
                    <a:pt x="333" y="208"/>
                    <a:pt x="333" y="208"/>
                  </a:cubicBezTo>
                  <a:cubicBezTo>
                    <a:pt x="338" y="213"/>
                    <a:pt x="339" y="221"/>
                    <a:pt x="339" y="231"/>
                  </a:cubicBezTo>
                  <a:cubicBezTo>
                    <a:pt x="337" y="248"/>
                    <a:pt x="327" y="289"/>
                    <a:pt x="305" y="304"/>
                  </a:cubicBezTo>
                  <a:cubicBezTo>
                    <a:pt x="301" y="307"/>
                    <a:pt x="301" y="307"/>
                    <a:pt x="301" y="307"/>
                  </a:cubicBezTo>
                  <a:cubicBezTo>
                    <a:pt x="298" y="312"/>
                    <a:pt x="298" y="312"/>
                    <a:pt x="298" y="312"/>
                  </a:cubicBezTo>
                  <a:cubicBezTo>
                    <a:pt x="292" y="322"/>
                    <a:pt x="285" y="333"/>
                    <a:pt x="277" y="344"/>
                  </a:cubicBezTo>
                  <a:cubicBezTo>
                    <a:pt x="255" y="373"/>
                    <a:pt x="240" y="389"/>
                    <a:pt x="215" y="397"/>
                  </a:cubicBezTo>
                  <a:cubicBezTo>
                    <a:pt x="206" y="400"/>
                    <a:pt x="196" y="402"/>
                    <a:pt x="184" y="402"/>
                  </a:cubicBezTo>
                  <a:cubicBezTo>
                    <a:pt x="183" y="402"/>
                    <a:pt x="183" y="402"/>
                    <a:pt x="183" y="402"/>
                  </a:cubicBezTo>
                  <a:cubicBezTo>
                    <a:pt x="183" y="402"/>
                    <a:pt x="183" y="402"/>
                    <a:pt x="183" y="402"/>
                  </a:cubicBezTo>
                  <a:cubicBezTo>
                    <a:pt x="172" y="402"/>
                    <a:pt x="162" y="400"/>
                    <a:pt x="152" y="398"/>
                  </a:cubicBezTo>
                  <a:cubicBezTo>
                    <a:pt x="127" y="390"/>
                    <a:pt x="112" y="373"/>
                    <a:pt x="90" y="344"/>
                  </a:cubicBezTo>
                  <a:cubicBezTo>
                    <a:pt x="82" y="334"/>
                    <a:pt x="75" y="324"/>
                    <a:pt x="69" y="314"/>
                  </a:cubicBezTo>
                  <a:cubicBezTo>
                    <a:pt x="66" y="309"/>
                    <a:pt x="66" y="309"/>
                    <a:pt x="66" y="309"/>
                  </a:cubicBezTo>
                  <a:cubicBezTo>
                    <a:pt x="61" y="305"/>
                    <a:pt x="61" y="305"/>
                    <a:pt x="61" y="305"/>
                  </a:cubicBezTo>
                  <a:cubicBezTo>
                    <a:pt x="41" y="293"/>
                    <a:pt x="28" y="254"/>
                    <a:pt x="26" y="231"/>
                  </a:cubicBezTo>
                  <a:cubicBezTo>
                    <a:pt x="25" y="220"/>
                    <a:pt x="27" y="212"/>
                    <a:pt x="32" y="207"/>
                  </a:cubicBezTo>
                  <a:cubicBezTo>
                    <a:pt x="39" y="200"/>
                    <a:pt x="39" y="200"/>
                    <a:pt x="39" y="200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39" y="186"/>
                    <a:pt x="39" y="183"/>
                    <a:pt x="39" y="179"/>
                  </a:cubicBezTo>
                  <a:cubicBezTo>
                    <a:pt x="43" y="177"/>
                    <a:pt x="47" y="175"/>
                    <a:pt x="52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5">
              <a:extLst>
                <a:ext uri="{FF2B5EF4-FFF2-40B4-BE49-F238E27FC236}">
                  <a16:creationId xmlns:a16="http://schemas.microsoft.com/office/drawing/2014/main" id="{8AEE5E9C-DC67-45D8-B77B-945A7CA6A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113" y="2876550"/>
              <a:ext cx="1673225" cy="692150"/>
            </a:xfrm>
            <a:custGeom>
              <a:avLst/>
              <a:gdLst>
                <a:gd name="T0" fmla="*/ 628 w 628"/>
                <a:gd name="T1" fmla="*/ 197 h 260"/>
                <a:gd name="T2" fmla="*/ 582 w 628"/>
                <a:gd name="T3" fmla="*/ 55 h 260"/>
                <a:gd name="T4" fmla="*/ 454 w 628"/>
                <a:gd name="T5" fmla="*/ 0 h 260"/>
                <a:gd name="T6" fmla="*/ 397 w 628"/>
                <a:gd name="T7" fmla="*/ 149 h 260"/>
                <a:gd name="T8" fmla="*/ 327 w 628"/>
                <a:gd name="T9" fmla="*/ 91 h 260"/>
                <a:gd name="T10" fmla="*/ 358 w 628"/>
                <a:gd name="T11" fmla="*/ 14 h 260"/>
                <a:gd name="T12" fmla="*/ 266 w 628"/>
                <a:gd name="T13" fmla="*/ 14 h 260"/>
                <a:gd name="T14" fmla="*/ 299 w 628"/>
                <a:gd name="T15" fmla="*/ 91 h 260"/>
                <a:gd name="T16" fmla="*/ 231 w 628"/>
                <a:gd name="T17" fmla="*/ 147 h 260"/>
                <a:gd name="T18" fmla="*/ 173 w 628"/>
                <a:gd name="T19" fmla="*/ 0 h 260"/>
                <a:gd name="T20" fmla="*/ 46 w 628"/>
                <a:gd name="T21" fmla="*/ 55 h 260"/>
                <a:gd name="T22" fmla="*/ 0 w 628"/>
                <a:gd name="T23" fmla="*/ 197 h 260"/>
                <a:gd name="T24" fmla="*/ 318 w 628"/>
                <a:gd name="T25" fmla="*/ 260 h 260"/>
                <a:gd name="T26" fmla="*/ 628 w 628"/>
                <a:gd name="T27" fmla="*/ 19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8" h="260">
                  <a:moveTo>
                    <a:pt x="628" y="197"/>
                  </a:moveTo>
                  <a:cubicBezTo>
                    <a:pt x="621" y="181"/>
                    <a:pt x="628" y="100"/>
                    <a:pt x="582" y="55"/>
                  </a:cubicBezTo>
                  <a:cubicBezTo>
                    <a:pt x="536" y="11"/>
                    <a:pt x="454" y="0"/>
                    <a:pt x="454" y="0"/>
                  </a:cubicBezTo>
                  <a:cubicBezTo>
                    <a:pt x="397" y="149"/>
                    <a:pt x="397" y="149"/>
                    <a:pt x="397" y="149"/>
                  </a:cubicBezTo>
                  <a:cubicBezTo>
                    <a:pt x="327" y="91"/>
                    <a:pt x="327" y="91"/>
                    <a:pt x="327" y="91"/>
                  </a:cubicBezTo>
                  <a:cubicBezTo>
                    <a:pt x="358" y="14"/>
                    <a:pt x="358" y="14"/>
                    <a:pt x="358" y="14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99" y="91"/>
                    <a:pt x="299" y="91"/>
                    <a:pt x="299" y="91"/>
                  </a:cubicBezTo>
                  <a:cubicBezTo>
                    <a:pt x="231" y="147"/>
                    <a:pt x="231" y="147"/>
                    <a:pt x="231" y="147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92" y="11"/>
                    <a:pt x="46" y="55"/>
                  </a:cubicBezTo>
                  <a:cubicBezTo>
                    <a:pt x="0" y="100"/>
                    <a:pt x="7" y="181"/>
                    <a:pt x="0" y="197"/>
                  </a:cubicBezTo>
                  <a:cubicBezTo>
                    <a:pt x="0" y="197"/>
                    <a:pt x="149" y="260"/>
                    <a:pt x="318" y="260"/>
                  </a:cubicBezTo>
                  <a:cubicBezTo>
                    <a:pt x="487" y="260"/>
                    <a:pt x="628" y="197"/>
                    <a:pt x="628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6">
              <a:extLst>
                <a:ext uri="{FF2B5EF4-FFF2-40B4-BE49-F238E27FC236}">
                  <a16:creationId xmlns:a16="http://schemas.microsoft.com/office/drawing/2014/main" id="{14FA0D1C-7AC9-4F7B-93D7-DC072895A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7350" y="1733550"/>
              <a:ext cx="1368425" cy="1651000"/>
            </a:xfrm>
            <a:custGeom>
              <a:avLst/>
              <a:gdLst>
                <a:gd name="T0" fmla="*/ 418 w 513"/>
                <a:gd name="T1" fmla="*/ 353 h 620"/>
                <a:gd name="T2" fmla="*/ 408 w 513"/>
                <a:gd name="T3" fmla="*/ 333 h 620"/>
                <a:gd name="T4" fmla="*/ 394 w 513"/>
                <a:gd name="T5" fmla="*/ 257 h 620"/>
                <a:gd name="T6" fmla="*/ 360 w 513"/>
                <a:gd name="T7" fmla="*/ 69 h 620"/>
                <a:gd name="T8" fmla="*/ 209 w 513"/>
                <a:gd name="T9" fmla="*/ 0 h 620"/>
                <a:gd name="T10" fmla="*/ 79 w 513"/>
                <a:gd name="T11" fmla="*/ 229 h 620"/>
                <a:gd name="T12" fmla="*/ 83 w 513"/>
                <a:gd name="T13" fmla="*/ 257 h 620"/>
                <a:gd name="T14" fmla="*/ 69 w 513"/>
                <a:gd name="T15" fmla="*/ 333 h 620"/>
                <a:gd name="T16" fmla="*/ 59 w 513"/>
                <a:gd name="T17" fmla="*/ 353 h 620"/>
                <a:gd name="T18" fmla="*/ 47 w 513"/>
                <a:gd name="T19" fmla="*/ 392 h 620"/>
                <a:gd name="T20" fmla="*/ 128 w 513"/>
                <a:gd name="T21" fmla="*/ 472 h 620"/>
                <a:gd name="T22" fmla="*/ 381 w 513"/>
                <a:gd name="T23" fmla="*/ 599 h 620"/>
                <a:gd name="T24" fmla="*/ 471 w 513"/>
                <a:gd name="T25" fmla="*/ 417 h 620"/>
                <a:gd name="T26" fmla="*/ 159 w 513"/>
                <a:gd name="T27" fmla="*/ 204 h 620"/>
                <a:gd name="T28" fmla="*/ 187 w 513"/>
                <a:gd name="T29" fmla="*/ 194 h 620"/>
                <a:gd name="T30" fmla="*/ 214 w 513"/>
                <a:gd name="T31" fmla="*/ 178 h 620"/>
                <a:gd name="T32" fmla="*/ 288 w 513"/>
                <a:gd name="T33" fmla="*/ 114 h 620"/>
                <a:gd name="T34" fmla="*/ 324 w 513"/>
                <a:gd name="T35" fmla="*/ 221 h 620"/>
                <a:gd name="T36" fmla="*/ 293 w 513"/>
                <a:gd name="T37" fmla="*/ 296 h 620"/>
                <a:gd name="T38" fmla="*/ 284 w 513"/>
                <a:gd name="T39" fmla="*/ 308 h 620"/>
                <a:gd name="T40" fmla="*/ 271 w 513"/>
                <a:gd name="T41" fmla="*/ 321 h 620"/>
                <a:gd name="T42" fmla="*/ 234 w 513"/>
                <a:gd name="T43" fmla="*/ 335 h 620"/>
                <a:gd name="T44" fmla="*/ 193 w 513"/>
                <a:gd name="T45" fmla="*/ 319 h 620"/>
                <a:gd name="T46" fmla="*/ 179 w 513"/>
                <a:gd name="T47" fmla="*/ 302 h 620"/>
                <a:gd name="T48" fmla="*/ 172 w 513"/>
                <a:gd name="T49" fmla="*/ 293 h 620"/>
                <a:gd name="T50" fmla="*/ 143 w 513"/>
                <a:gd name="T51" fmla="*/ 221 h 620"/>
                <a:gd name="T52" fmla="*/ 159 w 513"/>
                <a:gd name="T53" fmla="*/ 204 h 620"/>
                <a:gd name="T54" fmla="*/ 312 w 513"/>
                <a:gd name="T55" fmla="*/ 428 h 620"/>
                <a:gd name="T56" fmla="*/ 303 w 513"/>
                <a:gd name="T57" fmla="*/ 413 h 620"/>
                <a:gd name="T58" fmla="*/ 258 w 513"/>
                <a:gd name="T59" fmla="*/ 476 h 620"/>
                <a:gd name="T60" fmla="*/ 242 w 513"/>
                <a:gd name="T61" fmla="*/ 497 h 620"/>
                <a:gd name="T62" fmla="*/ 228 w 513"/>
                <a:gd name="T63" fmla="*/ 486 h 620"/>
                <a:gd name="T64" fmla="*/ 178 w 513"/>
                <a:gd name="T65" fmla="*/ 416 h 620"/>
                <a:gd name="T66" fmla="*/ 175 w 513"/>
                <a:gd name="T67" fmla="*/ 413 h 620"/>
                <a:gd name="T68" fmla="*/ 156 w 513"/>
                <a:gd name="T69" fmla="*/ 448 h 620"/>
                <a:gd name="T70" fmla="*/ 170 w 513"/>
                <a:gd name="T71" fmla="*/ 387 h 620"/>
                <a:gd name="T72" fmla="*/ 239 w 513"/>
                <a:gd name="T73" fmla="*/ 454 h 620"/>
                <a:gd name="T74" fmla="*/ 309 w 513"/>
                <a:gd name="T75" fmla="*/ 387 h 620"/>
                <a:gd name="T76" fmla="*/ 322 w 513"/>
                <a:gd name="T77" fmla="*/ 44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620">
                  <a:moveTo>
                    <a:pt x="380" y="383"/>
                  </a:moveTo>
                  <a:cubicBezTo>
                    <a:pt x="405" y="374"/>
                    <a:pt x="417" y="354"/>
                    <a:pt x="418" y="353"/>
                  </a:cubicBezTo>
                  <a:cubicBezTo>
                    <a:pt x="430" y="334"/>
                    <a:pt x="430" y="334"/>
                    <a:pt x="430" y="334"/>
                  </a:cubicBezTo>
                  <a:cubicBezTo>
                    <a:pt x="408" y="333"/>
                    <a:pt x="408" y="333"/>
                    <a:pt x="408" y="333"/>
                  </a:cubicBezTo>
                  <a:cubicBezTo>
                    <a:pt x="402" y="332"/>
                    <a:pt x="399" y="330"/>
                    <a:pt x="398" y="329"/>
                  </a:cubicBezTo>
                  <a:cubicBezTo>
                    <a:pt x="389" y="318"/>
                    <a:pt x="391" y="287"/>
                    <a:pt x="394" y="257"/>
                  </a:cubicBezTo>
                  <a:cubicBezTo>
                    <a:pt x="394" y="255"/>
                    <a:pt x="394" y="255"/>
                    <a:pt x="394" y="255"/>
                  </a:cubicBezTo>
                  <a:cubicBezTo>
                    <a:pt x="395" y="250"/>
                    <a:pt x="407" y="121"/>
                    <a:pt x="360" y="69"/>
                  </a:cubicBezTo>
                  <a:cubicBezTo>
                    <a:pt x="347" y="54"/>
                    <a:pt x="329" y="47"/>
                    <a:pt x="309" y="48"/>
                  </a:cubicBezTo>
                  <a:cubicBezTo>
                    <a:pt x="296" y="35"/>
                    <a:pt x="257" y="0"/>
                    <a:pt x="209" y="0"/>
                  </a:cubicBezTo>
                  <a:cubicBezTo>
                    <a:pt x="174" y="0"/>
                    <a:pt x="143" y="18"/>
                    <a:pt x="116" y="55"/>
                  </a:cubicBezTo>
                  <a:cubicBezTo>
                    <a:pt x="61" y="129"/>
                    <a:pt x="71" y="184"/>
                    <a:pt x="79" y="229"/>
                  </a:cubicBezTo>
                  <a:cubicBezTo>
                    <a:pt x="80" y="238"/>
                    <a:pt x="82" y="247"/>
                    <a:pt x="83" y="255"/>
                  </a:cubicBezTo>
                  <a:cubicBezTo>
                    <a:pt x="83" y="257"/>
                    <a:pt x="83" y="257"/>
                    <a:pt x="83" y="257"/>
                  </a:cubicBezTo>
                  <a:cubicBezTo>
                    <a:pt x="86" y="287"/>
                    <a:pt x="88" y="318"/>
                    <a:pt x="79" y="329"/>
                  </a:cubicBezTo>
                  <a:cubicBezTo>
                    <a:pt x="78" y="330"/>
                    <a:pt x="75" y="332"/>
                    <a:pt x="69" y="333"/>
                  </a:cubicBezTo>
                  <a:cubicBezTo>
                    <a:pt x="47" y="334"/>
                    <a:pt x="47" y="334"/>
                    <a:pt x="47" y="334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60" y="354"/>
                    <a:pt x="72" y="373"/>
                    <a:pt x="95" y="382"/>
                  </a:cubicBezTo>
                  <a:cubicBezTo>
                    <a:pt x="79" y="384"/>
                    <a:pt x="63" y="389"/>
                    <a:pt x="47" y="392"/>
                  </a:cubicBezTo>
                  <a:cubicBezTo>
                    <a:pt x="18" y="400"/>
                    <a:pt x="0" y="416"/>
                    <a:pt x="0" y="416"/>
                  </a:cubicBezTo>
                  <a:cubicBezTo>
                    <a:pt x="0" y="416"/>
                    <a:pt x="82" y="427"/>
                    <a:pt x="128" y="472"/>
                  </a:cubicBezTo>
                  <a:cubicBezTo>
                    <a:pt x="174" y="516"/>
                    <a:pt x="167" y="598"/>
                    <a:pt x="174" y="614"/>
                  </a:cubicBezTo>
                  <a:cubicBezTo>
                    <a:pt x="174" y="614"/>
                    <a:pt x="317" y="620"/>
                    <a:pt x="381" y="599"/>
                  </a:cubicBezTo>
                  <a:cubicBezTo>
                    <a:pt x="445" y="578"/>
                    <a:pt x="513" y="547"/>
                    <a:pt x="513" y="547"/>
                  </a:cubicBezTo>
                  <a:cubicBezTo>
                    <a:pt x="506" y="532"/>
                    <a:pt x="513" y="458"/>
                    <a:pt x="471" y="417"/>
                  </a:cubicBezTo>
                  <a:cubicBezTo>
                    <a:pt x="452" y="398"/>
                    <a:pt x="415" y="388"/>
                    <a:pt x="380" y="383"/>
                  </a:cubicBezTo>
                  <a:close/>
                  <a:moveTo>
                    <a:pt x="159" y="204"/>
                  </a:moveTo>
                  <a:cubicBezTo>
                    <a:pt x="165" y="203"/>
                    <a:pt x="170" y="201"/>
                    <a:pt x="176" y="199"/>
                  </a:cubicBezTo>
                  <a:cubicBezTo>
                    <a:pt x="180" y="197"/>
                    <a:pt x="183" y="195"/>
                    <a:pt x="187" y="194"/>
                  </a:cubicBezTo>
                  <a:cubicBezTo>
                    <a:pt x="193" y="191"/>
                    <a:pt x="199" y="187"/>
                    <a:pt x="205" y="184"/>
                  </a:cubicBezTo>
                  <a:cubicBezTo>
                    <a:pt x="208" y="182"/>
                    <a:pt x="211" y="180"/>
                    <a:pt x="214" y="178"/>
                  </a:cubicBezTo>
                  <a:cubicBezTo>
                    <a:pt x="240" y="160"/>
                    <a:pt x="263" y="139"/>
                    <a:pt x="276" y="126"/>
                  </a:cubicBezTo>
                  <a:cubicBezTo>
                    <a:pt x="282" y="120"/>
                    <a:pt x="286" y="116"/>
                    <a:pt x="288" y="114"/>
                  </a:cubicBezTo>
                  <a:cubicBezTo>
                    <a:pt x="308" y="129"/>
                    <a:pt x="320" y="151"/>
                    <a:pt x="323" y="177"/>
                  </a:cubicBezTo>
                  <a:cubicBezTo>
                    <a:pt x="325" y="192"/>
                    <a:pt x="325" y="207"/>
                    <a:pt x="324" y="221"/>
                  </a:cubicBezTo>
                  <a:cubicBezTo>
                    <a:pt x="322" y="244"/>
                    <a:pt x="314" y="264"/>
                    <a:pt x="301" y="283"/>
                  </a:cubicBezTo>
                  <a:cubicBezTo>
                    <a:pt x="299" y="287"/>
                    <a:pt x="296" y="292"/>
                    <a:pt x="293" y="296"/>
                  </a:cubicBezTo>
                  <a:cubicBezTo>
                    <a:pt x="292" y="296"/>
                    <a:pt x="292" y="297"/>
                    <a:pt x="291" y="298"/>
                  </a:cubicBezTo>
                  <a:cubicBezTo>
                    <a:pt x="289" y="302"/>
                    <a:pt x="286" y="305"/>
                    <a:pt x="284" y="308"/>
                  </a:cubicBezTo>
                  <a:cubicBezTo>
                    <a:pt x="282" y="310"/>
                    <a:pt x="281" y="311"/>
                    <a:pt x="279" y="313"/>
                  </a:cubicBezTo>
                  <a:cubicBezTo>
                    <a:pt x="277" y="316"/>
                    <a:pt x="274" y="319"/>
                    <a:pt x="271" y="321"/>
                  </a:cubicBezTo>
                  <a:cubicBezTo>
                    <a:pt x="268" y="324"/>
                    <a:pt x="265" y="326"/>
                    <a:pt x="262" y="328"/>
                  </a:cubicBezTo>
                  <a:cubicBezTo>
                    <a:pt x="254" y="332"/>
                    <a:pt x="245" y="334"/>
                    <a:pt x="234" y="335"/>
                  </a:cubicBezTo>
                  <a:cubicBezTo>
                    <a:pt x="222" y="334"/>
                    <a:pt x="213" y="332"/>
                    <a:pt x="205" y="328"/>
                  </a:cubicBezTo>
                  <a:cubicBezTo>
                    <a:pt x="201" y="325"/>
                    <a:pt x="197" y="323"/>
                    <a:pt x="193" y="319"/>
                  </a:cubicBezTo>
                  <a:cubicBezTo>
                    <a:pt x="189" y="315"/>
                    <a:pt x="185" y="311"/>
                    <a:pt x="181" y="305"/>
                  </a:cubicBezTo>
                  <a:cubicBezTo>
                    <a:pt x="180" y="304"/>
                    <a:pt x="180" y="303"/>
                    <a:pt x="179" y="302"/>
                  </a:cubicBezTo>
                  <a:cubicBezTo>
                    <a:pt x="178" y="301"/>
                    <a:pt x="177" y="299"/>
                    <a:pt x="176" y="298"/>
                  </a:cubicBezTo>
                  <a:cubicBezTo>
                    <a:pt x="174" y="296"/>
                    <a:pt x="173" y="294"/>
                    <a:pt x="172" y="293"/>
                  </a:cubicBezTo>
                  <a:cubicBezTo>
                    <a:pt x="170" y="289"/>
                    <a:pt x="168" y="286"/>
                    <a:pt x="166" y="283"/>
                  </a:cubicBezTo>
                  <a:cubicBezTo>
                    <a:pt x="153" y="264"/>
                    <a:pt x="145" y="244"/>
                    <a:pt x="143" y="221"/>
                  </a:cubicBezTo>
                  <a:cubicBezTo>
                    <a:pt x="143" y="217"/>
                    <a:pt x="143" y="212"/>
                    <a:pt x="143" y="207"/>
                  </a:cubicBezTo>
                  <a:cubicBezTo>
                    <a:pt x="148" y="207"/>
                    <a:pt x="153" y="206"/>
                    <a:pt x="159" y="204"/>
                  </a:cubicBezTo>
                  <a:close/>
                  <a:moveTo>
                    <a:pt x="322" y="448"/>
                  </a:moveTo>
                  <a:cubicBezTo>
                    <a:pt x="312" y="428"/>
                    <a:pt x="312" y="428"/>
                    <a:pt x="312" y="428"/>
                  </a:cubicBezTo>
                  <a:cubicBezTo>
                    <a:pt x="303" y="413"/>
                    <a:pt x="303" y="413"/>
                    <a:pt x="303" y="413"/>
                  </a:cubicBezTo>
                  <a:cubicBezTo>
                    <a:pt x="303" y="413"/>
                    <a:pt x="303" y="413"/>
                    <a:pt x="303" y="413"/>
                  </a:cubicBezTo>
                  <a:cubicBezTo>
                    <a:pt x="301" y="416"/>
                    <a:pt x="301" y="416"/>
                    <a:pt x="301" y="416"/>
                  </a:cubicBezTo>
                  <a:cubicBezTo>
                    <a:pt x="258" y="476"/>
                    <a:pt x="258" y="476"/>
                    <a:pt x="258" y="476"/>
                  </a:cubicBezTo>
                  <a:cubicBezTo>
                    <a:pt x="250" y="486"/>
                    <a:pt x="250" y="486"/>
                    <a:pt x="250" y="486"/>
                  </a:cubicBezTo>
                  <a:cubicBezTo>
                    <a:pt x="242" y="497"/>
                    <a:pt x="242" y="497"/>
                    <a:pt x="242" y="497"/>
                  </a:cubicBezTo>
                  <a:cubicBezTo>
                    <a:pt x="236" y="497"/>
                    <a:pt x="236" y="497"/>
                    <a:pt x="236" y="497"/>
                  </a:cubicBezTo>
                  <a:cubicBezTo>
                    <a:pt x="228" y="486"/>
                    <a:pt x="228" y="486"/>
                    <a:pt x="228" y="486"/>
                  </a:cubicBezTo>
                  <a:cubicBezTo>
                    <a:pt x="221" y="476"/>
                    <a:pt x="221" y="476"/>
                    <a:pt x="221" y="476"/>
                  </a:cubicBezTo>
                  <a:cubicBezTo>
                    <a:pt x="178" y="416"/>
                    <a:pt x="178" y="416"/>
                    <a:pt x="178" y="416"/>
                  </a:cubicBezTo>
                  <a:cubicBezTo>
                    <a:pt x="175" y="413"/>
                    <a:pt x="175" y="413"/>
                    <a:pt x="175" y="413"/>
                  </a:cubicBezTo>
                  <a:cubicBezTo>
                    <a:pt x="175" y="413"/>
                    <a:pt x="175" y="413"/>
                    <a:pt x="175" y="413"/>
                  </a:cubicBezTo>
                  <a:cubicBezTo>
                    <a:pt x="167" y="428"/>
                    <a:pt x="167" y="428"/>
                    <a:pt x="167" y="428"/>
                  </a:cubicBezTo>
                  <a:cubicBezTo>
                    <a:pt x="156" y="448"/>
                    <a:pt x="156" y="448"/>
                    <a:pt x="156" y="448"/>
                  </a:cubicBezTo>
                  <a:cubicBezTo>
                    <a:pt x="98" y="382"/>
                    <a:pt x="98" y="382"/>
                    <a:pt x="98" y="382"/>
                  </a:cubicBezTo>
                  <a:cubicBezTo>
                    <a:pt x="98" y="382"/>
                    <a:pt x="145" y="398"/>
                    <a:pt x="170" y="387"/>
                  </a:cubicBezTo>
                  <a:cubicBezTo>
                    <a:pt x="191" y="378"/>
                    <a:pt x="227" y="435"/>
                    <a:pt x="236" y="451"/>
                  </a:cubicBezTo>
                  <a:cubicBezTo>
                    <a:pt x="238" y="453"/>
                    <a:pt x="239" y="454"/>
                    <a:pt x="239" y="454"/>
                  </a:cubicBezTo>
                  <a:cubicBezTo>
                    <a:pt x="240" y="454"/>
                    <a:pt x="241" y="453"/>
                    <a:pt x="242" y="451"/>
                  </a:cubicBezTo>
                  <a:cubicBezTo>
                    <a:pt x="251" y="436"/>
                    <a:pt x="287" y="378"/>
                    <a:pt x="309" y="387"/>
                  </a:cubicBezTo>
                  <a:cubicBezTo>
                    <a:pt x="334" y="398"/>
                    <a:pt x="380" y="382"/>
                    <a:pt x="380" y="382"/>
                  </a:cubicBezTo>
                  <a:lnTo>
                    <a:pt x="322" y="4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988C80E9-32D9-4BF3-AB74-6AC221354D29}"/>
              </a:ext>
            </a:extLst>
          </p:cNvPr>
          <p:cNvSpPr/>
          <p:nvPr/>
        </p:nvSpPr>
        <p:spPr>
          <a:xfrm>
            <a:off x="4574960" y="2938544"/>
            <a:ext cx="72024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ensure there is no ambiguity in who is responsible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take initiative and have full responsibility for 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are committed to our partners and colleagues success</a:t>
            </a:r>
            <a:endParaRPr kumimoji="0" lang="en-US" altLang="en-US" sz="1800" b="0" i="0" u="none" strike="sng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Gotham Book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break down barriers and work as a team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ask for help and consult with others to deliver on our commitments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7BBC46-480B-4F65-89D1-2C836FFAF859}"/>
              </a:ext>
            </a:extLst>
          </p:cNvPr>
          <p:cNvSpPr txBox="1"/>
          <p:nvPr/>
        </p:nvSpPr>
        <p:spPr>
          <a:xfrm>
            <a:off x="4572000" y="1903520"/>
            <a:ext cx="449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AACCD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ACCOUNTABILITY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ACCD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53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045FB-F90C-478B-96C7-0C5A47FB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/>
          <a:p>
            <a:r>
              <a:rPr lang="en-US" dirty="0"/>
              <a:t>What Do We Value?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2CC387-FD8F-42A1-A2B0-72232CB862A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OUR VALUES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28C215-CC80-4F87-A08D-6A08D85A1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CCCC67-5D97-4076-973D-867A0562C5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02197B-1167-4142-8388-F02AB79AAB1D}"/>
              </a:ext>
            </a:extLst>
          </p:cNvPr>
          <p:cNvGrpSpPr/>
          <p:nvPr/>
        </p:nvGrpSpPr>
        <p:grpSpPr>
          <a:xfrm>
            <a:off x="493893" y="1836485"/>
            <a:ext cx="3645132" cy="3529270"/>
            <a:chOff x="802238" y="2336292"/>
            <a:chExt cx="2185416" cy="218541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AD5BE0-2756-4F66-A65A-A8C47DE911B4}"/>
                </a:ext>
              </a:extLst>
            </p:cNvPr>
            <p:cNvGrpSpPr/>
            <p:nvPr/>
          </p:nvGrpSpPr>
          <p:grpSpPr>
            <a:xfrm>
              <a:off x="802238" y="2336292"/>
              <a:ext cx="2185416" cy="2185416"/>
              <a:chOff x="7854950" y="195263"/>
              <a:chExt cx="3459163" cy="3454400"/>
            </a:xfrm>
          </p:grpSpPr>
          <p:sp>
            <p:nvSpPr>
              <p:cNvPr id="26" name="Oval 60">
                <a:extLst>
                  <a:ext uri="{FF2B5EF4-FFF2-40B4-BE49-F238E27FC236}">
                    <a16:creationId xmlns:a16="http://schemas.microsoft.com/office/drawing/2014/main" id="{7A51B9E8-6099-4B00-B7B7-279026CD5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4950" y="195263"/>
                <a:ext cx="3459163" cy="3454400"/>
              </a:xfrm>
              <a:prstGeom prst="ellipse">
                <a:avLst/>
              </a:pr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61">
                <a:extLst>
                  <a:ext uri="{FF2B5EF4-FFF2-40B4-BE49-F238E27FC236}">
                    <a16:creationId xmlns:a16="http://schemas.microsoft.com/office/drawing/2014/main" id="{57FD4125-1A6A-4EA6-A7F5-C9D740439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4950" y="195263"/>
                <a:ext cx="3459163" cy="345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2">
                <a:extLst>
                  <a:ext uri="{FF2B5EF4-FFF2-40B4-BE49-F238E27FC236}">
                    <a16:creationId xmlns:a16="http://schemas.microsoft.com/office/drawing/2014/main" id="{F3408D20-7059-4718-8E1B-F1AC8042C6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2950" y="511175"/>
                <a:ext cx="2293938" cy="2609850"/>
              </a:xfrm>
              <a:custGeom>
                <a:avLst/>
                <a:gdLst>
                  <a:gd name="T0" fmla="*/ 61 w 719"/>
                  <a:gd name="T1" fmla="*/ 605 h 819"/>
                  <a:gd name="T2" fmla="*/ 79 w 719"/>
                  <a:gd name="T3" fmla="*/ 635 h 819"/>
                  <a:gd name="T4" fmla="*/ 98 w 719"/>
                  <a:gd name="T5" fmla="*/ 671 h 819"/>
                  <a:gd name="T6" fmla="*/ 162 w 719"/>
                  <a:gd name="T7" fmla="*/ 771 h 819"/>
                  <a:gd name="T8" fmla="*/ 402 w 719"/>
                  <a:gd name="T9" fmla="*/ 643 h 819"/>
                  <a:gd name="T10" fmla="*/ 426 w 719"/>
                  <a:gd name="T11" fmla="*/ 661 h 819"/>
                  <a:gd name="T12" fmla="*/ 272 w 719"/>
                  <a:gd name="T13" fmla="*/ 819 h 819"/>
                  <a:gd name="T14" fmla="*/ 652 w 719"/>
                  <a:gd name="T15" fmla="*/ 534 h 819"/>
                  <a:gd name="T16" fmla="*/ 557 w 719"/>
                  <a:gd name="T17" fmla="*/ 92 h 819"/>
                  <a:gd name="T18" fmla="*/ 67 w 719"/>
                  <a:gd name="T19" fmla="*/ 291 h 819"/>
                  <a:gd name="T20" fmla="*/ 14 w 719"/>
                  <a:gd name="T21" fmla="*/ 548 h 819"/>
                  <a:gd name="T22" fmla="*/ 275 w 719"/>
                  <a:gd name="T23" fmla="*/ 225 h 819"/>
                  <a:gd name="T24" fmla="*/ 316 w 719"/>
                  <a:gd name="T25" fmla="*/ 214 h 819"/>
                  <a:gd name="T26" fmla="*/ 323 w 719"/>
                  <a:gd name="T27" fmla="*/ 167 h 819"/>
                  <a:gd name="T28" fmla="*/ 360 w 719"/>
                  <a:gd name="T29" fmla="*/ 175 h 819"/>
                  <a:gd name="T30" fmla="*/ 384 w 719"/>
                  <a:gd name="T31" fmla="*/ 134 h 819"/>
                  <a:gd name="T32" fmla="*/ 421 w 719"/>
                  <a:gd name="T33" fmla="*/ 154 h 819"/>
                  <a:gd name="T34" fmla="*/ 441 w 719"/>
                  <a:gd name="T35" fmla="*/ 125 h 819"/>
                  <a:gd name="T36" fmla="*/ 459 w 719"/>
                  <a:gd name="T37" fmla="*/ 154 h 819"/>
                  <a:gd name="T38" fmla="*/ 490 w 719"/>
                  <a:gd name="T39" fmla="*/ 131 h 819"/>
                  <a:gd name="T40" fmla="*/ 515 w 719"/>
                  <a:gd name="T41" fmla="*/ 171 h 819"/>
                  <a:gd name="T42" fmla="*/ 557 w 719"/>
                  <a:gd name="T43" fmla="*/ 166 h 819"/>
                  <a:gd name="T44" fmla="*/ 565 w 719"/>
                  <a:gd name="T45" fmla="*/ 213 h 819"/>
                  <a:gd name="T46" fmla="*/ 602 w 719"/>
                  <a:gd name="T47" fmla="*/ 219 h 819"/>
                  <a:gd name="T48" fmla="*/ 592 w 719"/>
                  <a:gd name="T49" fmla="*/ 265 h 819"/>
                  <a:gd name="T50" fmla="*/ 626 w 719"/>
                  <a:gd name="T51" fmla="*/ 292 h 819"/>
                  <a:gd name="T52" fmla="*/ 626 w 719"/>
                  <a:gd name="T53" fmla="*/ 330 h 819"/>
                  <a:gd name="T54" fmla="*/ 593 w 719"/>
                  <a:gd name="T55" fmla="*/ 350 h 819"/>
                  <a:gd name="T56" fmla="*/ 606 w 719"/>
                  <a:gd name="T57" fmla="*/ 396 h 819"/>
                  <a:gd name="T58" fmla="*/ 565 w 719"/>
                  <a:gd name="T59" fmla="*/ 408 h 819"/>
                  <a:gd name="T60" fmla="*/ 557 w 719"/>
                  <a:gd name="T61" fmla="*/ 455 h 819"/>
                  <a:gd name="T62" fmla="*/ 520 w 719"/>
                  <a:gd name="T63" fmla="*/ 447 h 819"/>
                  <a:gd name="T64" fmla="*/ 496 w 719"/>
                  <a:gd name="T65" fmla="*/ 488 h 819"/>
                  <a:gd name="T66" fmla="*/ 459 w 719"/>
                  <a:gd name="T67" fmla="*/ 467 h 819"/>
                  <a:gd name="T68" fmla="*/ 441 w 719"/>
                  <a:gd name="T69" fmla="*/ 497 h 819"/>
                  <a:gd name="T70" fmla="*/ 421 w 719"/>
                  <a:gd name="T71" fmla="*/ 467 h 819"/>
                  <a:gd name="T72" fmla="*/ 390 w 719"/>
                  <a:gd name="T73" fmla="*/ 489 h 819"/>
                  <a:gd name="T74" fmla="*/ 365 w 719"/>
                  <a:gd name="T75" fmla="*/ 449 h 819"/>
                  <a:gd name="T76" fmla="*/ 323 w 719"/>
                  <a:gd name="T77" fmla="*/ 454 h 819"/>
                  <a:gd name="T78" fmla="*/ 316 w 719"/>
                  <a:gd name="T79" fmla="*/ 407 h 819"/>
                  <a:gd name="T80" fmla="*/ 279 w 719"/>
                  <a:gd name="T81" fmla="*/ 402 h 819"/>
                  <a:gd name="T82" fmla="*/ 289 w 719"/>
                  <a:gd name="T83" fmla="*/ 355 h 819"/>
                  <a:gd name="T84" fmla="*/ 256 w 719"/>
                  <a:gd name="T85" fmla="*/ 330 h 819"/>
                  <a:gd name="T86" fmla="*/ 256 w 719"/>
                  <a:gd name="T87" fmla="*/ 292 h 819"/>
                  <a:gd name="T88" fmla="*/ 288 w 719"/>
                  <a:gd name="T89" fmla="*/ 271 h 819"/>
                  <a:gd name="T90" fmla="*/ 275 w 719"/>
                  <a:gd name="T91" fmla="*/ 225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9" h="819">
                    <a:moveTo>
                      <a:pt x="67" y="576"/>
                    </a:moveTo>
                    <a:cubicBezTo>
                      <a:pt x="66" y="586"/>
                      <a:pt x="63" y="596"/>
                      <a:pt x="61" y="605"/>
                    </a:cubicBezTo>
                    <a:cubicBezTo>
                      <a:pt x="59" y="609"/>
                      <a:pt x="53" y="617"/>
                      <a:pt x="56" y="622"/>
                    </a:cubicBezTo>
                    <a:cubicBezTo>
                      <a:pt x="59" y="627"/>
                      <a:pt x="73" y="633"/>
                      <a:pt x="79" y="635"/>
                    </a:cubicBezTo>
                    <a:cubicBezTo>
                      <a:pt x="77" y="634"/>
                      <a:pt x="79" y="658"/>
                      <a:pt x="79" y="659"/>
                    </a:cubicBezTo>
                    <a:cubicBezTo>
                      <a:pt x="82" y="672"/>
                      <a:pt x="91" y="665"/>
                      <a:pt x="98" y="671"/>
                    </a:cubicBezTo>
                    <a:cubicBezTo>
                      <a:pt x="105" y="678"/>
                      <a:pt x="100" y="694"/>
                      <a:pt x="98" y="702"/>
                    </a:cubicBezTo>
                    <a:cubicBezTo>
                      <a:pt x="87" y="746"/>
                      <a:pt x="112" y="780"/>
                      <a:pt x="162" y="771"/>
                    </a:cubicBezTo>
                    <a:cubicBezTo>
                      <a:pt x="181" y="768"/>
                      <a:pt x="198" y="765"/>
                      <a:pt x="214" y="764"/>
                    </a:cubicBezTo>
                    <a:cubicBezTo>
                      <a:pt x="264" y="748"/>
                      <a:pt x="351" y="711"/>
                      <a:pt x="402" y="643"/>
                    </a:cubicBezTo>
                    <a:cubicBezTo>
                      <a:pt x="407" y="636"/>
                      <a:pt x="416" y="635"/>
                      <a:pt x="423" y="640"/>
                    </a:cubicBezTo>
                    <a:cubicBezTo>
                      <a:pt x="430" y="645"/>
                      <a:pt x="431" y="654"/>
                      <a:pt x="426" y="661"/>
                    </a:cubicBezTo>
                    <a:cubicBezTo>
                      <a:pt x="381" y="722"/>
                      <a:pt x="311" y="760"/>
                      <a:pt x="258" y="781"/>
                    </a:cubicBezTo>
                    <a:cubicBezTo>
                      <a:pt x="265" y="789"/>
                      <a:pt x="270" y="802"/>
                      <a:pt x="272" y="819"/>
                    </a:cubicBezTo>
                    <a:cubicBezTo>
                      <a:pt x="663" y="805"/>
                      <a:pt x="663" y="805"/>
                      <a:pt x="663" y="805"/>
                    </a:cubicBezTo>
                    <a:cubicBezTo>
                      <a:pt x="612" y="752"/>
                      <a:pt x="607" y="581"/>
                      <a:pt x="652" y="534"/>
                    </a:cubicBezTo>
                    <a:cubicBezTo>
                      <a:pt x="696" y="486"/>
                      <a:pt x="713" y="380"/>
                      <a:pt x="713" y="380"/>
                    </a:cubicBezTo>
                    <a:cubicBezTo>
                      <a:pt x="719" y="173"/>
                      <a:pt x="557" y="92"/>
                      <a:pt x="557" y="92"/>
                    </a:cubicBezTo>
                    <a:cubicBezTo>
                      <a:pt x="557" y="92"/>
                      <a:pt x="383" y="0"/>
                      <a:pt x="235" y="62"/>
                    </a:cubicBezTo>
                    <a:cubicBezTo>
                      <a:pt x="87" y="123"/>
                      <a:pt x="70" y="243"/>
                      <a:pt x="67" y="291"/>
                    </a:cubicBezTo>
                    <a:cubicBezTo>
                      <a:pt x="65" y="338"/>
                      <a:pt x="90" y="405"/>
                      <a:pt x="65" y="439"/>
                    </a:cubicBezTo>
                    <a:cubicBezTo>
                      <a:pt x="40" y="472"/>
                      <a:pt x="0" y="526"/>
                      <a:pt x="14" y="548"/>
                    </a:cubicBezTo>
                    <a:cubicBezTo>
                      <a:pt x="28" y="570"/>
                      <a:pt x="70" y="551"/>
                      <a:pt x="67" y="576"/>
                    </a:cubicBezTo>
                    <a:close/>
                    <a:moveTo>
                      <a:pt x="275" y="225"/>
                    </a:moveTo>
                    <a:cubicBezTo>
                      <a:pt x="302" y="236"/>
                      <a:pt x="302" y="236"/>
                      <a:pt x="302" y="236"/>
                    </a:cubicBezTo>
                    <a:cubicBezTo>
                      <a:pt x="306" y="228"/>
                      <a:pt x="311" y="221"/>
                      <a:pt x="316" y="214"/>
                    </a:cubicBezTo>
                    <a:cubicBezTo>
                      <a:pt x="296" y="194"/>
                      <a:pt x="296" y="194"/>
                      <a:pt x="296" y="194"/>
                    </a:cubicBezTo>
                    <a:cubicBezTo>
                      <a:pt x="304" y="184"/>
                      <a:pt x="313" y="175"/>
                      <a:pt x="323" y="167"/>
                    </a:cubicBezTo>
                    <a:cubicBezTo>
                      <a:pt x="343" y="187"/>
                      <a:pt x="343" y="187"/>
                      <a:pt x="343" y="187"/>
                    </a:cubicBezTo>
                    <a:cubicBezTo>
                      <a:pt x="348" y="182"/>
                      <a:pt x="354" y="179"/>
                      <a:pt x="360" y="175"/>
                    </a:cubicBezTo>
                    <a:cubicBezTo>
                      <a:pt x="349" y="149"/>
                      <a:pt x="349" y="149"/>
                      <a:pt x="349" y="149"/>
                    </a:cubicBezTo>
                    <a:cubicBezTo>
                      <a:pt x="360" y="143"/>
                      <a:pt x="371" y="138"/>
                      <a:pt x="384" y="134"/>
                    </a:cubicBezTo>
                    <a:cubicBezTo>
                      <a:pt x="395" y="159"/>
                      <a:pt x="395" y="159"/>
                      <a:pt x="395" y="159"/>
                    </a:cubicBezTo>
                    <a:cubicBezTo>
                      <a:pt x="403" y="157"/>
                      <a:pt x="412" y="155"/>
                      <a:pt x="421" y="154"/>
                    </a:cubicBezTo>
                    <a:cubicBezTo>
                      <a:pt x="421" y="126"/>
                      <a:pt x="421" y="126"/>
                      <a:pt x="421" y="126"/>
                    </a:cubicBezTo>
                    <a:cubicBezTo>
                      <a:pt x="427" y="125"/>
                      <a:pt x="434" y="125"/>
                      <a:pt x="441" y="125"/>
                    </a:cubicBezTo>
                    <a:cubicBezTo>
                      <a:pt x="447" y="125"/>
                      <a:pt x="453" y="125"/>
                      <a:pt x="459" y="126"/>
                    </a:cubicBezTo>
                    <a:cubicBezTo>
                      <a:pt x="459" y="154"/>
                      <a:pt x="459" y="154"/>
                      <a:pt x="459" y="154"/>
                    </a:cubicBezTo>
                    <a:cubicBezTo>
                      <a:pt x="466" y="155"/>
                      <a:pt x="473" y="156"/>
                      <a:pt x="480" y="158"/>
                    </a:cubicBezTo>
                    <a:cubicBezTo>
                      <a:pt x="490" y="131"/>
                      <a:pt x="490" y="131"/>
                      <a:pt x="490" y="131"/>
                    </a:cubicBezTo>
                    <a:cubicBezTo>
                      <a:pt x="502" y="135"/>
                      <a:pt x="514" y="139"/>
                      <a:pt x="525" y="145"/>
                    </a:cubicBezTo>
                    <a:cubicBezTo>
                      <a:pt x="515" y="171"/>
                      <a:pt x="515" y="171"/>
                      <a:pt x="515" y="171"/>
                    </a:cubicBezTo>
                    <a:cubicBezTo>
                      <a:pt x="523" y="176"/>
                      <a:pt x="530" y="181"/>
                      <a:pt x="537" y="186"/>
                    </a:cubicBezTo>
                    <a:cubicBezTo>
                      <a:pt x="557" y="166"/>
                      <a:pt x="557" y="166"/>
                      <a:pt x="557" y="166"/>
                    </a:cubicBezTo>
                    <a:cubicBezTo>
                      <a:pt x="567" y="174"/>
                      <a:pt x="576" y="183"/>
                      <a:pt x="585" y="193"/>
                    </a:cubicBezTo>
                    <a:cubicBezTo>
                      <a:pt x="565" y="213"/>
                      <a:pt x="565" y="213"/>
                      <a:pt x="565" y="213"/>
                    </a:cubicBezTo>
                    <a:cubicBezTo>
                      <a:pt x="569" y="218"/>
                      <a:pt x="573" y="224"/>
                      <a:pt x="576" y="230"/>
                    </a:cubicBezTo>
                    <a:cubicBezTo>
                      <a:pt x="602" y="219"/>
                      <a:pt x="602" y="219"/>
                      <a:pt x="602" y="219"/>
                    </a:cubicBezTo>
                    <a:cubicBezTo>
                      <a:pt x="609" y="230"/>
                      <a:pt x="614" y="242"/>
                      <a:pt x="618" y="254"/>
                    </a:cubicBezTo>
                    <a:cubicBezTo>
                      <a:pt x="592" y="265"/>
                      <a:pt x="592" y="265"/>
                      <a:pt x="592" y="265"/>
                    </a:cubicBezTo>
                    <a:cubicBezTo>
                      <a:pt x="594" y="274"/>
                      <a:pt x="596" y="282"/>
                      <a:pt x="597" y="292"/>
                    </a:cubicBezTo>
                    <a:cubicBezTo>
                      <a:pt x="626" y="292"/>
                      <a:pt x="626" y="292"/>
                      <a:pt x="626" y="292"/>
                    </a:cubicBezTo>
                    <a:cubicBezTo>
                      <a:pt x="626" y="298"/>
                      <a:pt x="627" y="304"/>
                      <a:pt x="627" y="311"/>
                    </a:cubicBezTo>
                    <a:cubicBezTo>
                      <a:pt x="627" y="317"/>
                      <a:pt x="626" y="323"/>
                      <a:pt x="626" y="330"/>
                    </a:cubicBezTo>
                    <a:cubicBezTo>
                      <a:pt x="597" y="330"/>
                      <a:pt x="597" y="330"/>
                      <a:pt x="597" y="330"/>
                    </a:cubicBezTo>
                    <a:cubicBezTo>
                      <a:pt x="596" y="337"/>
                      <a:pt x="595" y="344"/>
                      <a:pt x="593" y="350"/>
                    </a:cubicBezTo>
                    <a:cubicBezTo>
                      <a:pt x="620" y="361"/>
                      <a:pt x="620" y="361"/>
                      <a:pt x="620" y="361"/>
                    </a:cubicBezTo>
                    <a:cubicBezTo>
                      <a:pt x="616" y="373"/>
                      <a:pt x="611" y="385"/>
                      <a:pt x="606" y="396"/>
                    </a:cubicBezTo>
                    <a:cubicBezTo>
                      <a:pt x="579" y="386"/>
                      <a:pt x="579" y="386"/>
                      <a:pt x="579" y="386"/>
                    </a:cubicBezTo>
                    <a:cubicBezTo>
                      <a:pt x="575" y="394"/>
                      <a:pt x="570" y="401"/>
                      <a:pt x="565" y="408"/>
                    </a:cubicBezTo>
                    <a:cubicBezTo>
                      <a:pt x="585" y="428"/>
                      <a:pt x="585" y="428"/>
                      <a:pt x="585" y="428"/>
                    </a:cubicBezTo>
                    <a:cubicBezTo>
                      <a:pt x="576" y="438"/>
                      <a:pt x="567" y="447"/>
                      <a:pt x="557" y="455"/>
                    </a:cubicBezTo>
                    <a:cubicBezTo>
                      <a:pt x="537" y="435"/>
                      <a:pt x="537" y="435"/>
                      <a:pt x="537" y="435"/>
                    </a:cubicBezTo>
                    <a:cubicBezTo>
                      <a:pt x="532" y="439"/>
                      <a:pt x="526" y="443"/>
                      <a:pt x="520" y="447"/>
                    </a:cubicBezTo>
                    <a:cubicBezTo>
                      <a:pt x="531" y="473"/>
                      <a:pt x="531" y="473"/>
                      <a:pt x="531" y="473"/>
                    </a:cubicBezTo>
                    <a:cubicBezTo>
                      <a:pt x="520" y="479"/>
                      <a:pt x="509" y="484"/>
                      <a:pt x="496" y="488"/>
                    </a:cubicBezTo>
                    <a:cubicBezTo>
                      <a:pt x="485" y="462"/>
                      <a:pt x="485" y="462"/>
                      <a:pt x="485" y="462"/>
                    </a:cubicBezTo>
                    <a:cubicBezTo>
                      <a:pt x="477" y="465"/>
                      <a:pt x="468" y="466"/>
                      <a:pt x="459" y="467"/>
                    </a:cubicBezTo>
                    <a:cubicBezTo>
                      <a:pt x="459" y="496"/>
                      <a:pt x="459" y="496"/>
                      <a:pt x="459" y="496"/>
                    </a:cubicBezTo>
                    <a:cubicBezTo>
                      <a:pt x="453" y="496"/>
                      <a:pt x="447" y="497"/>
                      <a:pt x="441" y="497"/>
                    </a:cubicBezTo>
                    <a:cubicBezTo>
                      <a:pt x="434" y="497"/>
                      <a:pt x="427" y="496"/>
                      <a:pt x="421" y="495"/>
                    </a:cubicBezTo>
                    <a:cubicBezTo>
                      <a:pt x="421" y="467"/>
                      <a:pt x="421" y="467"/>
                      <a:pt x="421" y="467"/>
                    </a:cubicBezTo>
                    <a:cubicBezTo>
                      <a:pt x="414" y="466"/>
                      <a:pt x="407" y="465"/>
                      <a:pt x="400" y="463"/>
                    </a:cubicBezTo>
                    <a:cubicBezTo>
                      <a:pt x="390" y="489"/>
                      <a:pt x="390" y="489"/>
                      <a:pt x="390" y="489"/>
                    </a:cubicBezTo>
                    <a:cubicBezTo>
                      <a:pt x="378" y="486"/>
                      <a:pt x="366" y="481"/>
                      <a:pt x="355" y="475"/>
                    </a:cubicBezTo>
                    <a:cubicBezTo>
                      <a:pt x="365" y="449"/>
                      <a:pt x="365" y="449"/>
                      <a:pt x="365" y="449"/>
                    </a:cubicBezTo>
                    <a:cubicBezTo>
                      <a:pt x="357" y="445"/>
                      <a:pt x="350" y="440"/>
                      <a:pt x="343" y="434"/>
                    </a:cubicBezTo>
                    <a:cubicBezTo>
                      <a:pt x="323" y="454"/>
                      <a:pt x="323" y="454"/>
                      <a:pt x="323" y="454"/>
                    </a:cubicBezTo>
                    <a:cubicBezTo>
                      <a:pt x="313" y="446"/>
                      <a:pt x="304" y="437"/>
                      <a:pt x="296" y="427"/>
                    </a:cubicBezTo>
                    <a:cubicBezTo>
                      <a:pt x="316" y="407"/>
                      <a:pt x="316" y="407"/>
                      <a:pt x="316" y="407"/>
                    </a:cubicBezTo>
                    <a:cubicBezTo>
                      <a:pt x="312" y="402"/>
                      <a:pt x="308" y="396"/>
                      <a:pt x="305" y="390"/>
                    </a:cubicBezTo>
                    <a:cubicBezTo>
                      <a:pt x="279" y="402"/>
                      <a:pt x="279" y="402"/>
                      <a:pt x="279" y="402"/>
                    </a:cubicBezTo>
                    <a:cubicBezTo>
                      <a:pt x="272" y="391"/>
                      <a:pt x="267" y="379"/>
                      <a:pt x="263" y="367"/>
                    </a:cubicBezTo>
                    <a:cubicBezTo>
                      <a:pt x="289" y="355"/>
                      <a:pt x="289" y="355"/>
                      <a:pt x="289" y="355"/>
                    </a:cubicBezTo>
                    <a:cubicBezTo>
                      <a:pt x="287" y="347"/>
                      <a:pt x="285" y="338"/>
                      <a:pt x="284" y="330"/>
                    </a:cubicBezTo>
                    <a:cubicBezTo>
                      <a:pt x="256" y="330"/>
                      <a:pt x="256" y="330"/>
                      <a:pt x="256" y="330"/>
                    </a:cubicBezTo>
                    <a:cubicBezTo>
                      <a:pt x="255" y="323"/>
                      <a:pt x="255" y="317"/>
                      <a:pt x="255" y="311"/>
                    </a:cubicBezTo>
                    <a:cubicBezTo>
                      <a:pt x="255" y="304"/>
                      <a:pt x="255" y="298"/>
                      <a:pt x="256" y="292"/>
                    </a:cubicBezTo>
                    <a:cubicBezTo>
                      <a:pt x="284" y="292"/>
                      <a:pt x="284" y="292"/>
                      <a:pt x="284" y="292"/>
                    </a:cubicBezTo>
                    <a:cubicBezTo>
                      <a:pt x="285" y="285"/>
                      <a:pt x="286" y="278"/>
                      <a:pt x="288" y="271"/>
                    </a:cubicBezTo>
                    <a:cubicBezTo>
                      <a:pt x="262" y="261"/>
                      <a:pt x="262" y="261"/>
                      <a:pt x="262" y="261"/>
                    </a:cubicBezTo>
                    <a:cubicBezTo>
                      <a:pt x="265" y="249"/>
                      <a:pt x="270" y="237"/>
                      <a:pt x="275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63">
                <a:extLst>
                  <a:ext uri="{FF2B5EF4-FFF2-40B4-BE49-F238E27FC236}">
                    <a16:creationId xmlns:a16="http://schemas.microsoft.com/office/drawing/2014/main" id="{AAB0290A-EEAC-4B89-9757-2CA9FF9C3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6888" y="1119188"/>
                <a:ext cx="762000" cy="762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3" name="Graphic 52" descr="Upward trend">
              <a:extLst>
                <a:ext uri="{FF2B5EF4-FFF2-40B4-BE49-F238E27FC236}">
                  <a16:creationId xmlns:a16="http://schemas.microsoft.com/office/drawing/2014/main" id="{D7CE0C4E-33A7-4D4C-8C09-E1AF57928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99601" y="2957727"/>
              <a:ext cx="408242" cy="408242"/>
            </a:xfrm>
            <a:prstGeom prst="rect">
              <a:avLst/>
            </a:prstGeom>
          </p:spPr>
        </p:pic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D9879DC5-183F-49D6-A191-39F665FC67DF}"/>
              </a:ext>
            </a:extLst>
          </p:cNvPr>
          <p:cNvSpPr/>
          <p:nvPr/>
        </p:nvSpPr>
        <p:spPr>
          <a:xfrm>
            <a:off x="4574960" y="2938544"/>
            <a:ext cx="72024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aim for and work towards excellence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seek to elevate our standards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accept new challenges and push boundaries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seek to improve ourselves and our teams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have fun and look for opportunities to have a positive impact on our community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C7284C7-582C-444C-AF95-544874072025}"/>
              </a:ext>
            </a:extLst>
          </p:cNvPr>
          <p:cNvSpPr txBox="1"/>
          <p:nvPr/>
        </p:nvSpPr>
        <p:spPr>
          <a:xfrm>
            <a:off x="4572000" y="1903520"/>
            <a:ext cx="2816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A1A2E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AMBITION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A1A2E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2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045FB-F90C-478B-96C7-0C5A47FB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Value?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2CC387-FD8F-42A1-A2B0-72232CB862A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OUR VALUES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28C215-CC80-4F87-A08D-6A08D85A1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CCCC67-5D97-4076-973D-867A0562C5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CONFIDENTIAL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AB7FE2-8480-45CE-B5DD-722199E519FA}"/>
              </a:ext>
            </a:extLst>
          </p:cNvPr>
          <p:cNvGrpSpPr/>
          <p:nvPr/>
        </p:nvGrpSpPr>
        <p:grpSpPr>
          <a:xfrm>
            <a:off x="628044" y="1903520"/>
            <a:ext cx="3607357" cy="3516194"/>
            <a:chOff x="698829" y="2561548"/>
            <a:chExt cx="2184400" cy="218281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1FAA57E-7919-41C7-BD29-B188BC891D65}"/>
                </a:ext>
              </a:extLst>
            </p:cNvPr>
            <p:cNvGrpSpPr/>
            <p:nvPr/>
          </p:nvGrpSpPr>
          <p:grpSpPr>
            <a:xfrm>
              <a:off x="698829" y="2561548"/>
              <a:ext cx="2184400" cy="2182813"/>
              <a:chOff x="9744075" y="309563"/>
              <a:chExt cx="2184400" cy="2182813"/>
            </a:xfrm>
          </p:grpSpPr>
          <p:sp>
            <p:nvSpPr>
              <p:cNvPr id="39" name="Oval 80">
                <a:extLst>
                  <a:ext uri="{FF2B5EF4-FFF2-40B4-BE49-F238E27FC236}">
                    <a16:creationId xmlns:a16="http://schemas.microsoft.com/office/drawing/2014/main" id="{EB57FF77-C18A-45E0-B267-52F3A55DB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4075" y="309563"/>
                <a:ext cx="2184400" cy="21828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81">
                <a:extLst>
                  <a:ext uri="{FF2B5EF4-FFF2-40B4-BE49-F238E27FC236}">
                    <a16:creationId xmlns:a16="http://schemas.microsoft.com/office/drawing/2014/main" id="{0C10F868-40ED-4FE2-B997-3192FC836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9075" y="904875"/>
                <a:ext cx="893762" cy="949325"/>
              </a:xfrm>
              <a:custGeom>
                <a:avLst/>
                <a:gdLst>
                  <a:gd name="T0" fmla="*/ 436 w 450"/>
                  <a:gd name="T1" fmla="*/ 174 h 479"/>
                  <a:gd name="T2" fmla="*/ 225 w 450"/>
                  <a:gd name="T3" fmla="*/ 3 h 479"/>
                  <a:gd name="T4" fmla="*/ 14 w 450"/>
                  <a:gd name="T5" fmla="*/ 174 h 479"/>
                  <a:gd name="T6" fmla="*/ 133 w 450"/>
                  <a:gd name="T7" fmla="*/ 479 h 479"/>
                  <a:gd name="T8" fmla="*/ 317 w 450"/>
                  <a:gd name="T9" fmla="*/ 479 h 479"/>
                  <a:gd name="T10" fmla="*/ 436 w 450"/>
                  <a:gd name="T11" fmla="*/ 17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479">
                    <a:moveTo>
                      <a:pt x="436" y="174"/>
                    </a:moveTo>
                    <a:cubicBezTo>
                      <a:pt x="421" y="0"/>
                      <a:pt x="225" y="3"/>
                      <a:pt x="225" y="3"/>
                    </a:cubicBezTo>
                    <a:cubicBezTo>
                      <a:pt x="225" y="3"/>
                      <a:pt x="29" y="0"/>
                      <a:pt x="14" y="174"/>
                    </a:cubicBezTo>
                    <a:cubicBezTo>
                      <a:pt x="0" y="341"/>
                      <a:pt x="103" y="321"/>
                      <a:pt x="133" y="479"/>
                    </a:cubicBezTo>
                    <a:cubicBezTo>
                      <a:pt x="317" y="479"/>
                      <a:pt x="317" y="479"/>
                      <a:pt x="317" y="479"/>
                    </a:cubicBezTo>
                    <a:cubicBezTo>
                      <a:pt x="347" y="321"/>
                      <a:pt x="450" y="341"/>
                      <a:pt x="436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2">
                <a:extLst>
                  <a:ext uri="{FF2B5EF4-FFF2-40B4-BE49-F238E27FC236}">
                    <a16:creationId xmlns:a16="http://schemas.microsoft.com/office/drawing/2014/main" id="{5E8B157A-10CF-4D29-B870-DC054F881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6938" y="698500"/>
                <a:ext cx="141287" cy="201613"/>
              </a:xfrm>
              <a:custGeom>
                <a:avLst/>
                <a:gdLst>
                  <a:gd name="T0" fmla="*/ 17 w 71"/>
                  <a:gd name="T1" fmla="*/ 102 h 102"/>
                  <a:gd name="T2" fmla="*/ 31 w 71"/>
                  <a:gd name="T3" fmla="*/ 94 h 102"/>
                  <a:gd name="T4" fmla="*/ 67 w 71"/>
                  <a:gd name="T5" fmla="*/ 25 h 102"/>
                  <a:gd name="T6" fmla="*/ 61 w 71"/>
                  <a:gd name="T7" fmla="*/ 4 h 102"/>
                  <a:gd name="T8" fmla="*/ 40 w 71"/>
                  <a:gd name="T9" fmla="*/ 11 h 102"/>
                  <a:gd name="T10" fmla="*/ 4 w 71"/>
                  <a:gd name="T11" fmla="*/ 80 h 102"/>
                  <a:gd name="T12" fmla="*/ 10 w 71"/>
                  <a:gd name="T13" fmla="*/ 100 h 102"/>
                  <a:gd name="T14" fmla="*/ 17 w 71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02">
                    <a:moveTo>
                      <a:pt x="17" y="102"/>
                    </a:moveTo>
                    <a:cubicBezTo>
                      <a:pt x="23" y="102"/>
                      <a:pt x="28" y="99"/>
                      <a:pt x="31" y="94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71" y="17"/>
                      <a:pt x="68" y="8"/>
                      <a:pt x="61" y="4"/>
                    </a:cubicBezTo>
                    <a:cubicBezTo>
                      <a:pt x="53" y="0"/>
                      <a:pt x="44" y="3"/>
                      <a:pt x="40" y="1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0" y="87"/>
                      <a:pt x="3" y="96"/>
                      <a:pt x="10" y="100"/>
                    </a:cubicBezTo>
                    <a:cubicBezTo>
                      <a:pt x="12" y="101"/>
                      <a:pt x="15" y="102"/>
                      <a:pt x="17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3">
                <a:extLst>
                  <a:ext uri="{FF2B5EF4-FFF2-40B4-BE49-F238E27FC236}">
                    <a16:creationId xmlns:a16="http://schemas.microsoft.com/office/drawing/2014/main" id="{25F48196-86FD-4500-85AE-EE3DCC394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3788" y="930275"/>
                <a:ext cx="198437" cy="152400"/>
              </a:xfrm>
              <a:custGeom>
                <a:avLst/>
                <a:gdLst>
                  <a:gd name="T0" fmla="*/ 74 w 100"/>
                  <a:gd name="T1" fmla="*/ 5 h 77"/>
                  <a:gd name="T2" fmla="*/ 9 w 100"/>
                  <a:gd name="T3" fmla="*/ 49 h 77"/>
                  <a:gd name="T4" fmla="*/ 5 w 100"/>
                  <a:gd name="T5" fmla="*/ 70 h 77"/>
                  <a:gd name="T6" fmla="*/ 18 w 100"/>
                  <a:gd name="T7" fmla="*/ 77 h 77"/>
                  <a:gd name="T8" fmla="*/ 26 w 100"/>
                  <a:gd name="T9" fmla="*/ 74 h 77"/>
                  <a:gd name="T10" fmla="*/ 91 w 100"/>
                  <a:gd name="T11" fmla="*/ 30 h 77"/>
                  <a:gd name="T12" fmla="*/ 95 w 100"/>
                  <a:gd name="T13" fmla="*/ 9 h 77"/>
                  <a:gd name="T14" fmla="*/ 74 w 100"/>
                  <a:gd name="T15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7">
                    <a:moveTo>
                      <a:pt x="74" y="5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2" y="54"/>
                      <a:pt x="0" y="63"/>
                      <a:pt x="5" y="70"/>
                    </a:cubicBezTo>
                    <a:cubicBezTo>
                      <a:pt x="8" y="75"/>
                      <a:pt x="13" y="77"/>
                      <a:pt x="18" y="77"/>
                    </a:cubicBezTo>
                    <a:cubicBezTo>
                      <a:pt x="21" y="77"/>
                      <a:pt x="24" y="76"/>
                      <a:pt x="26" y="74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8" y="26"/>
                      <a:pt x="100" y="16"/>
                      <a:pt x="95" y="9"/>
                    </a:cubicBezTo>
                    <a:cubicBezTo>
                      <a:pt x="90" y="2"/>
                      <a:pt x="81" y="0"/>
                      <a:pt x="7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4">
                <a:extLst>
                  <a:ext uri="{FF2B5EF4-FFF2-40B4-BE49-F238E27FC236}">
                    <a16:creationId xmlns:a16="http://schemas.microsoft.com/office/drawing/2014/main" id="{DC7260C0-CE43-46A8-B43F-E571979A1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1413" y="1558925"/>
                <a:ext cx="212725" cy="120650"/>
              </a:xfrm>
              <a:custGeom>
                <a:avLst/>
                <a:gdLst>
                  <a:gd name="T0" fmla="*/ 23 w 107"/>
                  <a:gd name="T1" fmla="*/ 3 h 61"/>
                  <a:gd name="T2" fmla="*/ 3 w 107"/>
                  <a:gd name="T3" fmla="*/ 11 h 61"/>
                  <a:gd name="T4" fmla="*/ 12 w 107"/>
                  <a:gd name="T5" fmla="*/ 31 h 61"/>
                  <a:gd name="T6" fmla="*/ 84 w 107"/>
                  <a:gd name="T7" fmla="*/ 60 h 61"/>
                  <a:gd name="T8" fmla="*/ 90 w 107"/>
                  <a:gd name="T9" fmla="*/ 61 h 61"/>
                  <a:gd name="T10" fmla="*/ 104 w 107"/>
                  <a:gd name="T11" fmla="*/ 51 h 61"/>
                  <a:gd name="T12" fmla="*/ 95 w 107"/>
                  <a:gd name="T13" fmla="*/ 31 h 61"/>
                  <a:gd name="T14" fmla="*/ 23 w 107"/>
                  <a:gd name="T15" fmla="*/ 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61">
                    <a:moveTo>
                      <a:pt x="23" y="3"/>
                    </a:moveTo>
                    <a:cubicBezTo>
                      <a:pt x="15" y="0"/>
                      <a:pt x="6" y="3"/>
                      <a:pt x="3" y="11"/>
                    </a:cubicBezTo>
                    <a:cubicBezTo>
                      <a:pt x="0" y="19"/>
                      <a:pt x="4" y="28"/>
                      <a:pt x="12" y="31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6" y="61"/>
                      <a:pt x="88" y="61"/>
                      <a:pt x="90" y="61"/>
                    </a:cubicBezTo>
                    <a:cubicBezTo>
                      <a:pt x="96" y="61"/>
                      <a:pt x="102" y="57"/>
                      <a:pt x="104" y="51"/>
                    </a:cubicBezTo>
                    <a:cubicBezTo>
                      <a:pt x="107" y="43"/>
                      <a:pt x="103" y="35"/>
                      <a:pt x="95" y="3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5">
                <a:extLst>
                  <a:ext uri="{FF2B5EF4-FFF2-40B4-BE49-F238E27FC236}">
                    <a16:creationId xmlns:a16="http://schemas.microsoft.com/office/drawing/2014/main" id="{287D715C-879B-4162-94CF-2032636B0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750" y="1265238"/>
                <a:ext cx="215900" cy="61913"/>
              </a:xfrm>
              <a:custGeom>
                <a:avLst/>
                <a:gdLst>
                  <a:gd name="T0" fmla="*/ 0 w 109"/>
                  <a:gd name="T1" fmla="*/ 15 h 31"/>
                  <a:gd name="T2" fmla="*/ 15 w 109"/>
                  <a:gd name="T3" fmla="*/ 31 h 31"/>
                  <a:gd name="T4" fmla="*/ 94 w 109"/>
                  <a:gd name="T5" fmla="*/ 31 h 31"/>
                  <a:gd name="T6" fmla="*/ 109 w 109"/>
                  <a:gd name="T7" fmla="*/ 15 h 31"/>
                  <a:gd name="T8" fmla="*/ 94 w 109"/>
                  <a:gd name="T9" fmla="*/ 0 h 31"/>
                  <a:gd name="T10" fmla="*/ 15 w 109"/>
                  <a:gd name="T11" fmla="*/ 0 h 31"/>
                  <a:gd name="T12" fmla="*/ 0 w 109"/>
                  <a:gd name="T1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31">
                    <a:moveTo>
                      <a:pt x="0" y="15"/>
                    </a:moveTo>
                    <a:cubicBezTo>
                      <a:pt x="0" y="24"/>
                      <a:pt x="7" y="31"/>
                      <a:pt x="15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102" y="31"/>
                      <a:pt x="109" y="24"/>
                      <a:pt x="109" y="15"/>
                    </a:cubicBezTo>
                    <a:cubicBezTo>
                      <a:pt x="109" y="7"/>
                      <a:pt x="102" y="0"/>
                      <a:pt x="9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6">
                <a:extLst>
                  <a:ext uri="{FF2B5EF4-FFF2-40B4-BE49-F238E27FC236}">
                    <a16:creationId xmlns:a16="http://schemas.microsoft.com/office/drawing/2014/main" id="{ED99CF9C-E8C9-433D-8F89-791E10B4C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3413" y="617538"/>
                <a:ext cx="58737" cy="214313"/>
              </a:xfrm>
              <a:custGeom>
                <a:avLst/>
                <a:gdLst>
                  <a:gd name="T0" fmla="*/ 30 w 30"/>
                  <a:gd name="T1" fmla="*/ 93 h 108"/>
                  <a:gd name="T2" fmla="*/ 30 w 30"/>
                  <a:gd name="T3" fmla="*/ 15 h 108"/>
                  <a:gd name="T4" fmla="*/ 15 w 30"/>
                  <a:gd name="T5" fmla="*/ 0 h 108"/>
                  <a:gd name="T6" fmla="*/ 0 w 30"/>
                  <a:gd name="T7" fmla="*/ 15 h 108"/>
                  <a:gd name="T8" fmla="*/ 0 w 30"/>
                  <a:gd name="T9" fmla="*/ 93 h 108"/>
                  <a:gd name="T10" fmla="*/ 15 w 30"/>
                  <a:gd name="T11" fmla="*/ 108 h 108"/>
                  <a:gd name="T12" fmla="*/ 30 w 30"/>
                  <a:gd name="T13" fmla="*/ 9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8">
                    <a:moveTo>
                      <a:pt x="30" y="93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2"/>
                      <a:pt x="7" y="108"/>
                      <a:pt x="15" y="108"/>
                    </a:cubicBezTo>
                    <a:cubicBezTo>
                      <a:pt x="23" y="108"/>
                      <a:pt x="30" y="102"/>
                      <a:pt x="30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7">
                <a:extLst>
                  <a:ext uri="{FF2B5EF4-FFF2-40B4-BE49-F238E27FC236}">
                    <a16:creationId xmlns:a16="http://schemas.microsoft.com/office/drawing/2014/main" id="{2861A6F3-16FD-41E0-9F69-D6F587573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5275" y="698500"/>
                <a:ext cx="141287" cy="201613"/>
              </a:xfrm>
              <a:custGeom>
                <a:avLst/>
                <a:gdLst>
                  <a:gd name="T0" fmla="*/ 54 w 71"/>
                  <a:gd name="T1" fmla="*/ 102 h 102"/>
                  <a:gd name="T2" fmla="*/ 61 w 71"/>
                  <a:gd name="T3" fmla="*/ 100 h 102"/>
                  <a:gd name="T4" fmla="*/ 67 w 71"/>
                  <a:gd name="T5" fmla="*/ 80 h 102"/>
                  <a:gd name="T6" fmla="*/ 31 w 71"/>
                  <a:gd name="T7" fmla="*/ 11 h 102"/>
                  <a:gd name="T8" fmla="*/ 10 w 71"/>
                  <a:gd name="T9" fmla="*/ 4 h 102"/>
                  <a:gd name="T10" fmla="*/ 4 w 71"/>
                  <a:gd name="T11" fmla="*/ 25 h 102"/>
                  <a:gd name="T12" fmla="*/ 41 w 71"/>
                  <a:gd name="T13" fmla="*/ 94 h 102"/>
                  <a:gd name="T14" fmla="*/ 54 w 71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02">
                    <a:moveTo>
                      <a:pt x="54" y="102"/>
                    </a:moveTo>
                    <a:cubicBezTo>
                      <a:pt x="56" y="102"/>
                      <a:pt x="59" y="101"/>
                      <a:pt x="61" y="100"/>
                    </a:cubicBezTo>
                    <a:cubicBezTo>
                      <a:pt x="69" y="96"/>
                      <a:pt x="71" y="87"/>
                      <a:pt x="67" y="8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7" y="3"/>
                      <a:pt x="18" y="0"/>
                      <a:pt x="10" y="4"/>
                    </a:cubicBezTo>
                    <a:cubicBezTo>
                      <a:pt x="3" y="8"/>
                      <a:pt x="0" y="17"/>
                      <a:pt x="4" y="25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43" y="99"/>
                      <a:pt x="49" y="102"/>
                      <a:pt x="54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8">
                <a:extLst>
                  <a:ext uri="{FF2B5EF4-FFF2-40B4-BE49-F238E27FC236}">
                    <a16:creationId xmlns:a16="http://schemas.microsoft.com/office/drawing/2014/main" id="{8F32EF0F-138C-49E8-97CD-D353CEE0E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2863" y="930275"/>
                <a:ext cx="196850" cy="152400"/>
              </a:xfrm>
              <a:custGeom>
                <a:avLst/>
                <a:gdLst>
                  <a:gd name="T0" fmla="*/ 25 w 99"/>
                  <a:gd name="T1" fmla="*/ 5 h 77"/>
                  <a:gd name="T2" fmla="*/ 4 w 99"/>
                  <a:gd name="T3" fmla="*/ 9 h 77"/>
                  <a:gd name="T4" fmla="*/ 8 w 99"/>
                  <a:gd name="T5" fmla="*/ 30 h 77"/>
                  <a:gd name="T6" fmla="*/ 73 w 99"/>
                  <a:gd name="T7" fmla="*/ 74 h 77"/>
                  <a:gd name="T8" fmla="*/ 81 w 99"/>
                  <a:gd name="T9" fmla="*/ 77 h 77"/>
                  <a:gd name="T10" fmla="*/ 94 w 99"/>
                  <a:gd name="T11" fmla="*/ 70 h 77"/>
                  <a:gd name="T12" fmla="*/ 90 w 99"/>
                  <a:gd name="T13" fmla="*/ 49 h 77"/>
                  <a:gd name="T14" fmla="*/ 25 w 99"/>
                  <a:gd name="T15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77">
                    <a:moveTo>
                      <a:pt x="25" y="5"/>
                    </a:moveTo>
                    <a:cubicBezTo>
                      <a:pt x="19" y="0"/>
                      <a:pt x="9" y="2"/>
                      <a:pt x="4" y="9"/>
                    </a:cubicBezTo>
                    <a:cubicBezTo>
                      <a:pt x="0" y="16"/>
                      <a:pt x="1" y="26"/>
                      <a:pt x="8" y="30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6" y="76"/>
                      <a:pt x="79" y="77"/>
                      <a:pt x="81" y="77"/>
                    </a:cubicBezTo>
                    <a:cubicBezTo>
                      <a:pt x="86" y="77"/>
                      <a:pt x="91" y="75"/>
                      <a:pt x="94" y="70"/>
                    </a:cubicBezTo>
                    <a:cubicBezTo>
                      <a:pt x="99" y="63"/>
                      <a:pt x="97" y="54"/>
                      <a:pt x="90" y="49"/>
                    </a:cubicBez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9">
                <a:extLst>
                  <a:ext uri="{FF2B5EF4-FFF2-40B4-BE49-F238E27FC236}">
                    <a16:creationId xmlns:a16="http://schemas.microsoft.com/office/drawing/2014/main" id="{F056C567-938B-471A-AA43-CD105EDE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9363" y="1558925"/>
                <a:ext cx="212725" cy="120650"/>
              </a:xfrm>
              <a:custGeom>
                <a:avLst/>
                <a:gdLst>
                  <a:gd name="T0" fmla="*/ 23 w 107"/>
                  <a:gd name="T1" fmla="*/ 60 h 61"/>
                  <a:gd name="T2" fmla="*/ 96 w 107"/>
                  <a:gd name="T3" fmla="*/ 31 h 61"/>
                  <a:gd name="T4" fmla="*/ 104 w 107"/>
                  <a:gd name="T5" fmla="*/ 11 h 61"/>
                  <a:gd name="T6" fmla="*/ 84 w 107"/>
                  <a:gd name="T7" fmla="*/ 3 h 61"/>
                  <a:gd name="T8" fmla="*/ 12 w 107"/>
                  <a:gd name="T9" fmla="*/ 31 h 61"/>
                  <a:gd name="T10" fmla="*/ 3 w 107"/>
                  <a:gd name="T11" fmla="*/ 51 h 61"/>
                  <a:gd name="T12" fmla="*/ 17 w 107"/>
                  <a:gd name="T13" fmla="*/ 61 h 61"/>
                  <a:gd name="T14" fmla="*/ 23 w 107"/>
                  <a:gd name="T15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61">
                    <a:moveTo>
                      <a:pt x="23" y="60"/>
                    </a:moveTo>
                    <a:cubicBezTo>
                      <a:pt x="96" y="31"/>
                      <a:pt x="96" y="31"/>
                      <a:pt x="96" y="31"/>
                    </a:cubicBezTo>
                    <a:cubicBezTo>
                      <a:pt x="103" y="28"/>
                      <a:pt x="107" y="19"/>
                      <a:pt x="104" y="11"/>
                    </a:cubicBezTo>
                    <a:cubicBezTo>
                      <a:pt x="101" y="3"/>
                      <a:pt x="92" y="0"/>
                      <a:pt x="84" y="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4" y="35"/>
                      <a:pt x="0" y="43"/>
                      <a:pt x="3" y="51"/>
                    </a:cubicBezTo>
                    <a:cubicBezTo>
                      <a:pt x="6" y="57"/>
                      <a:pt x="11" y="61"/>
                      <a:pt x="17" y="61"/>
                    </a:cubicBezTo>
                    <a:cubicBezTo>
                      <a:pt x="19" y="61"/>
                      <a:pt x="21" y="61"/>
                      <a:pt x="23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90">
                <a:extLst>
                  <a:ext uri="{FF2B5EF4-FFF2-40B4-BE49-F238E27FC236}">
                    <a16:creationId xmlns:a16="http://schemas.microsoft.com/office/drawing/2014/main" id="{93537980-7355-4832-94C0-12CFA3F7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1263" y="1265238"/>
                <a:ext cx="217487" cy="61913"/>
              </a:xfrm>
              <a:custGeom>
                <a:avLst/>
                <a:gdLst>
                  <a:gd name="T0" fmla="*/ 109 w 109"/>
                  <a:gd name="T1" fmla="*/ 15 h 31"/>
                  <a:gd name="T2" fmla="*/ 94 w 109"/>
                  <a:gd name="T3" fmla="*/ 0 h 31"/>
                  <a:gd name="T4" fmla="*/ 16 w 109"/>
                  <a:gd name="T5" fmla="*/ 0 h 31"/>
                  <a:gd name="T6" fmla="*/ 0 w 109"/>
                  <a:gd name="T7" fmla="*/ 15 h 31"/>
                  <a:gd name="T8" fmla="*/ 16 w 109"/>
                  <a:gd name="T9" fmla="*/ 31 h 31"/>
                  <a:gd name="T10" fmla="*/ 94 w 109"/>
                  <a:gd name="T11" fmla="*/ 31 h 31"/>
                  <a:gd name="T12" fmla="*/ 109 w 109"/>
                  <a:gd name="T1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31">
                    <a:moveTo>
                      <a:pt x="109" y="15"/>
                    </a:moveTo>
                    <a:cubicBezTo>
                      <a:pt x="109" y="7"/>
                      <a:pt x="102" y="0"/>
                      <a:pt x="9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4"/>
                      <a:pt x="7" y="31"/>
                      <a:pt x="16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102" y="31"/>
                      <a:pt x="109" y="24"/>
                      <a:pt x="109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1">
                <a:extLst>
                  <a:ext uri="{FF2B5EF4-FFF2-40B4-BE49-F238E27FC236}">
                    <a16:creationId xmlns:a16="http://schemas.microsoft.com/office/drawing/2014/main" id="{A33DCFC5-3C73-4F55-B314-19FCC1F8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2438" y="1908175"/>
                <a:ext cx="428625" cy="88900"/>
              </a:xfrm>
              <a:custGeom>
                <a:avLst/>
                <a:gdLst>
                  <a:gd name="T0" fmla="*/ 184 w 216"/>
                  <a:gd name="T1" fmla="*/ 0 h 45"/>
                  <a:gd name="T2" fmla="*/ 32 w 216"/>
                  <a:gd name="T3" fmla="*/ 0 h 45"/>
                  <a:gd name="T4" fmla="*/ 0 w 216"/>
                  <a:gd name="T5" fmla="*/ 22 h 45"/>
                  <a:gd name="T6" fmla="*/ 32 w 216"/>
                  <a:gd name="T7" fmla="*/ 45 h 45"/>
                  <a:gd name="T8" fmla="*/ 184 w 216"/>
                  <a:gd name="T9" fmla="*/ 45 h 45"/>
                  <a:gd name="T10" fmla="*/ 216 w 216"/>
                  <a:gd name="T11" fmla="*/ 22 h 45"/>
                  <a:gd name="T12" fmla="*/ 184 w 216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45">
                    <a:moveTo>
                      <a:pt x="184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0"/>
                      <a:pt x="0" y="22"/>
                    </a:cubicBezTo>
                    <a:cubicBezTo>
                      <a:pt x="0" y="35"/>
                      <a:pt x="15" y="45"/>
                      <a:pt x="32" y="45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202" y="45"/>
                      <a:pt x="216" y="35"/>
                      <a:pt x="216" y="22"/>
                    </a:cubicBezTo>
                    <a:cubicBezTo>
                      <a:pt x="216" y="10"/>
                      <a:pt x="202" y="0"/>
                      <a:pt x="1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92">
                <a:extLst>
                  <a:ext uri="{FF2B5EF4-FFF2-40B4-BE49-F238E27FC236}">
                    <a16:creationId xmlns:a16="http://schemas.microsoft.com/office/drawing/2014/main" id="{9160ACA4-43A7-4185-860D-18F476928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2438" y="2041525"/>
                <a:ext cx="428625" cy="90488"/>
              </a:xfrm>
              <a:custGeom>
                <a:avLst/>
                <a:gdLst>
                  <a:gd name="T0" fmla="*/ 216 w 216"/>
                  <a:gd name="T1" fmla="*/ 23 h 46"/>
                  <a:gd name="T2" fmla="*/ 184 w 216"/>
                  <a:gd name="T3" fmla="*/ 0 h 46"/>
                  <a:gd name="T4" fmla="*/ 32 w 216"/>
                  <a:gd name="T5" fmla="*/ 0 h 46"/>
                  <a:gd name="T6" fmla="*/ 0 w 216"/>
                  <a:gd name="T7" fmla="*/ 23 h 46"/>
                  <a:gd name="T8" fmla="*/ 32 w 216"/>
                  <a:gd name="T9" fmla="*/ 46 h 46"/>
                  <a:gd name="T10" fmla="*/ 184 w 216"/>
                  <a:gd name="T11" fmla="*/ 46 h 46"/>
                  <a:gd name="T12" fmla="*/ 216 w 216"/>
                  <a:gd name="T13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46">
                    <a:moveTo>
                      <a:pt x="216" y="23"/>
                    </a:moveTo>
                    <a:cubicBezTo>
                      <a:pt x="216" y="10"/>
                      <a:pt x="202" y="0"/>
                      <a:pt x="184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0"/>
                      <a:pt x="0" y="23"/>
                    </a:cubicBezTo>
                    <a:cubicBezTo>
                      <a:pt x="0" y="36"/>
                      <a:pt x="15" y="46"/>
                      <a:pt x="32" y="46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202" y="46"/>
                      <a:pt x="216" y="36"/>
                      <a:pt x="216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93">
                <a:extLst>
                  <a:ext uri="{FF2B5EF4-FFF2-40B4-BE49-F238E27FC236}">
                    <a16:creationId xmlns:a16="http://schemas.microsoft.com/office/drawing/2014/main" id="{9C8F5956-A646-409C-88F2-F02331731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5938" y="2171700"/>
                <a:ext cx="301625" cy="98425"/>
              </a:xfrm>
              <a:custGeom>
                <a:avLst/>
                <a:gdLst>
                  <a:gd name="T0" fmla="*/ 32 w 152"/>
                  <a:gd name="T1" fmla="*/ 0 h 50"/>
                  <a:gd name="T2" fmla="*/ 0 w 152"/>
                  <a:gd name="T3" fmla="*/ 25 h 50"/>
                  <a:gd name="T4" fmla="*/ 32 w 152"/>
                  <a:gd name="T5" fmla="*/ 50 h 50"/>
                  <a:gd name="T6" fmla="*/ 120 w 152"/>
                  <a:gd name="T7" fmla="*/ 50 h 50"/>
                  <a:gd name="T8" fmla="*/ 152 w 152"/>
                  <a:gd name="T9" fmla="*/ 25 h 50"/>
                  <a:gd name="T10" fmla="*/ 120 w 152"/>
                  <a:gd name="T11" fmla="*/ 0 h 50"/>
                  <a:gd name="T12" fmla="*/ 32 w 152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50">
                    <a:moveTo>
                      <a:pt x="32" y="0"/>
                    </a:moveTo>
                    <a:cubicBezTo>
                      <a:pt x="14" y="0"/>
                      <a:pt x="0" y="11"/>
                      <a:pt x="0" y="25"/>
                    </a:cubicBezTo>
                    <a:cubicBezTo>
                      <a:pt x="0" y="39"/>
                      <a:pt x="14" y="50"/>
                      <a:pt x="32" y="50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38" y="50"/>
                      <a:pt x="152" y="39"/>
                      <a:pt x="152" y="25"/>
                    </a:cubicBezTo>
                    <a:cubicBezTo>
                      <a:pt x="152" y="11"/>
                      <a:pt x="138" y="0"/>
                      <a:pt x="120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4" name="Graphic 53" descr="Microscope">
              <a:extLst>
                <a:ext uri="{FF2B5EF4-FFF2-40B4-BE49-F238E27FC236}">
                  <a16:creationId xmlns:a16="http://schemas.microsoft.com/office/drawing/2014/main" id="{EA7C7874-9105-4F20-B56E-F204E431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22155" y="3167239"/>
              <a:ext cx="652023" cy="652023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23DC2FB-F8B7-41CA-9ABC-588AEED27462}"/>
              </a:ext>
            </a:extLst>
          </p:cNvPr>
          <p:cNvSpPr txBox="1"/>
          <p:nvPr/>
        </p:nvSpPr>
        <p:spPr>
          <a:xfrm>
            <a:off x="4572000" y="1903520"/>
            <a:ext cx="3423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AACCD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INNOVATION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ACCD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ED46206-C733-4F2B-B9EE-41F650B80475}"/>
              </a:ext>
            </a:extLst>
          </p:cNvPr>
          <p:cNvSpPr/>
          <p:nvPr/>
        </p:nvSpPr>
        <p:spPr>
          <a:xfrm>
            <a:off x="4574960" y="2938544"/>
            <a:ext cx="72024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challenge assumptions and the status quo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always look for a better approach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apply lessons learned and best practices to enable success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adapt existing technology or knowledge to create new ideas or products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AACC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Arial" panose="020B0604020202020204" pitchFamily="34" charset="0"/>
              </a:rPr>
              <a:t>We apply flexible business processes while maintaining compliance</a:t>
            </a:r>
          </a:p>
        </p:txBody>
      </p:sp>
    </p:spTree>
    <p:extLst>
      <p:ext uri="{BB962C8B-B14F-4D97-AF65-F5344CB8AC3E}">
        <p14:creationId xmlns:p14="http://schemas.microsoft.com/office/powerpoint/2010/main" val="2267967265"/>
      </p:ext>
    </p:extLst>
  </p:cSld>
  <p:clrMapOvr>
    <a:masterClrMapping/>
  </p:clrMapOvr>
</p:sld>
</file>

<file path=ppt/theme/theme1.xml><?xml version="1.0" encoding="utf-8"?>
<a:theme xmlns:a="http://schemas.openxmlformats.org/drawingml/2006/main" name="Body Slides">
  <a:themeElements>
    <a:clrScheme name="Pfenex-Final">
      <a:dk1>
        <a:srgbClr val="000000"/>
      </a:dk1>
      <a:lt1>
        <a:srgbClr val="FFFFFF"/>
      </a:lt1>
      <a:dk2>
        <a:srgbClr val="091B30"/>
      </a:dk2>
      <a:lt2>
        <a:srgbClr val="E7E6E6"/>
      </a:lt2>
      <a:accent1>
        <a:srgbClr val="091A2F"/>
      </a:accent1>
      <a:accent2>
        <a:srgbClr val="27ABCB"/>
      </a:accent2>
      <a:accent3>
        <a:srgbClr val="1B449C"/>
      </a:accent3>
      <a:accent4>
        <a:srgbClr val="9DCB6D"/>
      </a:accent4>
      <a:accent5>
        <a:srgbClr val="F0CA69"/>
      </a:accent5>
      <a:accent6>
        <a:srgbClr val="091A2F"/>
      </a:accent6>
      <a:hlink>
        <a:srgbClr val="27ABCB"/>
      </a:hlink>
      <a:folHlink>
        <a:srgbClr val="1A4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s">
  <a:themeElements>
    <a:clrScheme name="Pfenex-Final">
      <a:dk1>
        <a:srgbClr val="000000"/>
      </a:dk1>
      <a:lt1>
        <a:srgbClr val="FFFFFF"/>
      </a:lt1>
      <a:dk2>
        <a:srgbClr val="091B30"/>
      </a:dk2>
      <a:lt2>
        <a:srgbClr val="E7E6E6"/>
      </a:lt2>
      <a:accent1>
        <a:srgbClr val="091A2F"/>
      </a:accent1>
      <a:accent2>
        <a:srgbClr val="27ABCB"/>
      </a:accent2>
      <a:accent3>
        <a:srgbClr val="1B449C"/>
      </a:accent3>
      <a:accent4>
        <a:srgbClr val="9DCB6D"/>
      </a:accent4>
      <a:accent5>
        <a:srgbClr val="F0CA69"/>
      </a:accent5>
      <a:accent6>
        <a:srgbClr val="091A2F"/>
      </a:accent6>
      <a:hlink>
        <a:srgbClr val="27ABCB"/>
      </a:hlink>
      <a:folHlink>
        <a:srgbClr val="1A4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D2197B84C7F479E4C0E154A7DF9FB" ma:contentTypeVersion="12" ma:contentTypeDescription="Create a new document." ma:contentTypeScope="" ma:versionID="1850a7c4dd1f89e9e819c6f0319b5bb0">
  <xsd:schema xmlns:xsd="http://www.w3.org/2001/XMLSchema" xmlns:xs="http://www.w3.org/2001/XMLSchema" xmlns:p="http://schemas.microsoft.com/office/2006/metadata/properties" xmlns:ns3="951c9f65-f1ce-4858-bc4e-090d99756e95" xmlns:ns4="6b0550a1-74df-4bc9-a561-da3bd046add6" targetNamespace="http://schemas.microsoft.com/office/2006/metadata/properties" ma:root="true" ma:fieldsID="8672da096da0e568175215f98f081458" ns3:_="" ns4:_="">
    <xsd:import namespace="951c9f65-f1ce-4858-bc4e-090d99756e95"/>
    <xsd:import namespace="6b0550a1-74df-4bc9-a561-da3bd046ad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c9f65-f1ce-4858-bc4e-090d99756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550a1-74df-4bc9-a561-da3bd046ad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1BA186-1209-4B8B-A93E-4DCA8FED8C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DB23F7-423D-4672-A5D4-40C495207E80}">
  <ds:schemaRefs>
    <ds:schemaRef ds:uri="6b0550a1-74df-4bc9-a561-da3bd046add6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951c9f65-f1ce-4858-bc4e-090d99756e95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FC6066-77D8-4C51-BD8C-76B880A31D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1c9f65-f1ce-4858-bc4e-090d99756e95"/>
    <ds:schemaRef ds:uri="6b0550a1-74df-4bc9-a561-da3bd046ad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347</Words>
  <Application>Microsoft Office PowerPoint</Application>
  <PresentationFormat>Widescreen</PresentationFormat>
  <Paragraphs>69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Gotham Bold</vt:lpstr>
      <vt:lpstr>Gotham Book</vt:lpstr>
      <vt:lpstr>Body Slides</vt:lpstr>
      <vt:lpstr>Dividers</vt:lpstr>
      <vt:lpstr>Culture &amp; Values</vt:lpstr>
      <vt:lpstr>The Culture We Want to Build</vt:lpstr>
      <vt:lpstr>What Do We Value?</vt:lpstr>
      <vt:lpstr>What Do We Value?</vt:lpstr>
      <vt:lpstr>What Do We Value?</vt:lpstr>
      <vt:lpstr>What Do We Value?</vt:lpstr>
      <vt:lpstr>What Do We Value?</vt:lpstr>
      <vt:lpstr>What Do We Value?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at Pfenex</dc:title>
  <dc:creator>Citlali Cespedes</dc:creator>
  <cp:lastModifiedBy>Citlali Cespedes</cp:lastModifiedBy>
  <cp:revision>22</cp:revision>
  <dcterms:created xsi:type="dcterms:W3CDTF">2020-04-15T21:02:38Z</dcterms:created>
  <dcterms:modified xsi:type="dcterms:W3CDTF">2020-06-10T00:13:00Z</dcterms:modified>
</cp:coreProperties>
</file>