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4"/>
    <p:sldMasterId id="2147483687" r:id="rId5"/>
    <p:sldMasterId id="2147483673" r:id="rId6"/>
    <p:sldMasterId id="2147483700" r:id="rId7"/>
  </p:sldMasterIdLst>
  <p:notesMasterIdLst>
    <p:notesMasterId r:id="rId19"/>
  </p:notesMasterIdLst>
  <p:sldIdLst>
    <p:sldId id="256" r:id="rId8"/>
    <p:sldId id="996" r:id="rId9"/>
    <p:sldId id="1004" r:id="rId10"/>
    <p:sldId id="995" r:id="rId11"/>
    <p:sldId id="993" r:id="rId12"/>
    <p:sldId id="1005" r:id="rId13"/>
    <p:sldId id="999" r:id="rId14"/>
    <p:sldId id="1001" r:id="rId15"/>
    <p:sldId id="1000" r:id="rId16"/>
    <p:sldId id="1006" r:id="rId17"/>
    <p:sldId id="99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F"/>
    <a:srgbClr val="C5E1D4"/>
    <a:srgbClr val="F8F892"/>
    <a:srgbClr val="0A1A2E"/>
    <a:srgbClr val="2548F7"/>
    <a:srgbClr val="1AACCD"/>
    <a:srgbClr val="081B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14" autoAdjust="0"/>
    <p:restoredTop sz="88249" autoAdjust="0"/>
  </p:normalViewPr>
  <p:slideViewPr>
    <p:cSldViewPr snapToGrid="0" snapToObjects="1">
      <p:cViewPr varScale="1">
        <p:scale>
          <a:sx n="97" d="100"/>
          <a:sy n="97" d="100"/>
        </p:scale>
        <p:origin x="167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18F3EA-6D20-483A-B4CD-881A9BD6AFED}" type="doc">
      <dgm:prSet loTypeId="urn:microsoft.com/office/officeart/2005/8/layout/orgChart1" loCatId="hierarchy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BFFA2A9D-2EAE-46AD-AF83-02DAD243F65C}">
      <dgm:prSet phldrT="[Text]" custT="1"/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400" b="1" dirty="0">
              <a:latin typeface="Calibri" panose="020F0502020204030204" pitchFamily="34" charset="0"/>
              <a:cs typeface="Calibri" panose="020F0502020204030204" pitchFamily="34" charset="0"/>
            </a:rPr>
            <a:t>Eef Schimmelpennink</a:t>
          </a:r>
        </a:p>
        <a:p>
          <a:r>
            <a:rPr lang="en-US" sz="1200" b="0" dirty="0">
              <a:latin typeface="Calibri" panose="020F0502020204030204" pitchFamily="34" charset="0"/>
              <a:cs typeface="Calibri" panose="020F0502020204030204" pitchFamily="34" charset="0"/>
            </a:rPr>
            <a:t>Chief Executive Officer</a:t>
          </a:r>
        </a:p>
      </dgm:t>
    </dgm:pt>
    <dgm:pt modelId="{CDF2F6B2-AAE9-4C53-A46B-4AA1DC516F0E}" type="parTrans" cxnId="{D02F52DB-EBE4-4FA8-A2AE-A49900CC1A52}">
      <dgm:prSet/>
      <dgm:spPr/>
      <dgm:t>
        <a:bodyPr/>
        <a:lstStyle/>
        <a:p>
          <a:endParaRPr lang="en-US"/>
        </a:p>
      </dgm:t>
    </dgm:pt>
    <dgm:pt modelId="{956F2AA0-1D26-4F91-AFBB-54B0744969A0}" type="sibTrans" cxnId="{D02F52DB-EBE4-4FA8-A2AE-A49900CC1A52}">
      <dgm:prSet/>
      <dgm:spPr/>
      <dgm:t>
        <a:bodyPr/>
        <a:lstStyle/>
        <a:p>
          <a:endParaRPr lang="en-US"/>
        </a:p>
      </dgm:t>
    </dgm:pt>
    <dgm:pt modelId="{74D9D805-3189-4E67-9535-EB4D597AF2BA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200" b="1" dirty="0">
              <a:latin typeface="Calibri" panose="020F0502020204030204" pitchFamily="34" charset="0"/>
              <a:cs typeface="Calibri" panose="020F0502020204030204" pitchFamily="34" charset="0"/>
            </a:rPr>
            <a:t>Jacob McCracken</a:t>
          </a:r>
        </a:p>
        <a:p>
          <a:r>
            <a:rPr lang="en-US" sz="1100" b="0" dirty="0">
              <a:latin typeface="Calibri" panose="020F0502020204030204" pitchFamily="34" charset="0"/>
              <a:cs typeface="Calibri" panose="020F0502020204030204" pitchFamily="34" charset="0"/>
            </a:rPr>
            <a:t>Senior Director, Finance</a:t>
          </a:r>
        </a:p>
      </dgm:t>
    </dgm:pt>
    <dgm:pt modelId="{FE91DD40-EA7B-446C-8ABA-9FE8EE24BB48}" type="parTrans" cxnId="{5B7F9488-2D02-4D49-9901-C59AF73F317D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75D678DF-04E0-4018-BDEA-33F3C630F29D}" type="sibTrans" cxnId="{5B7F9488-2D02-4D49-9901-C59AF73F317D}">
      <dgm:prSet/>
      <dgm:spPr/>
      <dgm:t>
        <a:bodyPr/>
        <a:lstStyle/>
        <a:p>
          <a:endParaRPr lang="en-US"/>
        </a:p>
      </dgm:t>
    </dgm:pt>
    <dgm:pt modelId="{BF852B56-0217-4E94-90AA-ADBE79A8304E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200" b="1" dirty="0">
              <a:latin typeface="Calibri" panose="020F0502020204030204" pitchFamily="34" charset="0"/>
              <a:cs typeface="Calibri" panose="020F0502020204030204" pitchFamily="34" charset="0"/>
            </a:rPr>
            <a:t>Patrick Lucy</a:t>
          </a:r>
        </a:p>
        <a:p>
          <a:r>
            <a:rPr lang="en-US" sz="1100" b="0" dirty="0">
              <a:latin typeface="Calibri" panose="020F0502020204030204" pitchFamily="34" charset="0"/>
              <a:cs typeface="Calibri" panose="020F0502020204030204" pitchFamily="34" charset="0"/>
            </a:rPr>
            <a:t>Senior Vice President, Chief Business Officer</a:t>
          </a:r>
        </a:p>
      </dgm:t>
    </dgm:pt>
    <dgm:pt modelId="{5E5E1C89-4350-4A0A-9B42-40025D868B10}" type="parTrans" cxnId="{5B858715-1CD6-472A-BBBD-97557CE9270B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7D353616-DE52-4861-AB70-6366A7F74175}" type="sibTrans" cxnId="{5B858715-1CD6-472A-BBBD-97557CE9270B}">
      <dgm:prSet/>
      <dgm:spPr/>
      <dgm:t>
        <a:bodyPr/>
        <a:lstStyle/>
        <a:p>
          <a:endParaRPr lang="en-US"/>
        </a:p>
      </dgm:t>
    </dgm:pt>
    <dgm:pt modelId="{6BB04A45-ADFA-4223-ABC8-B612EFAF2B06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200" b="1" dirty="0">
              <a:latin typeface="Calibri" panose="020F0502020204030204" pitchFamily="34" charset="0"/>
              <a:cs typeface="Calibri" panose="020F0502020204030204" pitchFamily="34" charset="0"/>
            </a:rPr>
            <a:t>David Pollak</a:t>
          </a:r>
        </a:p>
        <a:p>
          <a:r>
            <a:rPr lang="en-US" sz="1100" b="0" dirty="0">
              <a:latin typeface="Calibri" panose="020F0502020204030204" pitchFamily="34" charset="0"/>
              <a:cs typeface="Calibri" panose="020F0502020204030204" pitchFamily="34" charset="0"/>
            </a:rPr>
            <a:t>Senior Director, Human Resources</a:t>
          </a:r>
        </a:p>
      </dgm:t>
    </dgm:pt>
    <dgm:pt modelId="{51CB48C5-2471-456B-A4F5-503FA40964F2}" type="parTrans" cxnId="{C9300A14-9729-40B7-94C5-0D8AE35C3468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4980634D-2B10-44BC-ADE8-E1186DD15AFA}" type="sibTrans" cxnId="{C9300A14-9729-40B7-94C5-0D8AE35C3468}">
      <dgm:prSet/>
      <dgm:spPr/>
      <dgm:t>
        <a:bodyPr/>
        <a:lstStyle/>
        <a:p>
          <a:endParaRPr lang="en-US"/>
        </a:p>
      </dgm:t>
    </dgm:pt>
    <dgm:pt modelId="{8FEDD785-D0B4-4A59-83A1-6EBAEB1B8962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200" b="1" dirty="0">
              <a:latin typeface="Calibri" panose="020F0502020204030204" pitchFamily="34" charset="0"/>
              <a:cs typeface="Calibri" panose="020F0502020204030204" pitchFamily="34" charset="0"/>
            </a:rPr>
            <a:t>Bill Blackledge</a:t>
          </a:r>
        </a:p>
        <a:p>
          <a:r>
            <a:rPr lang="en-US" sz="1100" dirty="0">
              <a:latin typeface="Calibri" panose="020F0502020204030204" pitchFamily="34" charset="0"/>
              <a:cs typeface="Calibri" panose="020F0502020204030204" pitchFamily="34" charset="0"/>
            </a:rPr>
            <a:t>Vice President, Finance &amp; Controller</a:t>
          </a:r>
          <a:r>
            <a:rPr lang="en-US" sz="11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en-US" sz="11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0665EC9-0EEB-461F-A35B-9F57CDBEF9D3}" type="parTrans" cxnId="{313E4097-9922-497B-B7BC-EF030412E472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B0407EA7-DC6D-402B-80A2-E90099FDEEA4}" type="sibTrans" cxnId="{313E4097-9922-497B-B7BC-EF030412E472}">
      <dgm:prSet/>
      <dgm:spPr/>
      <dgm:t>
        <a:bodyPr/>
        <a:lstStyle/>
        <a:p>
          <a:endParaRPr lang="en-US"/>
        </a:p>
      </dgm:t>
    </dgm:pt>
    <dgm:pt modelId="{EC1F650A-5D42-4F08-89AD-FE0EE86C3E18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200" b="1" dirty="0">
              <a:latin typeface="Calibri" panose="020F0502020204030204" pitchFamily="34" charset="0"/>
              <a:cs typeface="Calibri" panose="020F0502020204030204" pitchFamily="34" charset="0"/>
            </a:rPr>
            <a:t>Martin Brenner, PhD</a:t>
          </a:r>
        </a:p>
        <a:p>
          <a:r>
            <a:rPr lang="en-US" sz="1100" b="0" dirty="0">
              <a:latin typeface="Calibri" panose="020F0502020204030204" pitchFamily="34" charset="0"/>
              <a:cs typeface="Calibri" panose="020F0502020204030204" pitchFamily="34" charset="0"/>
            </a:rPr>
            <a:t>Senior Vice President, Chief Scientific Officer</a:t>
          </a:r>
        </a:p>
      </dgm:t>
    </dgm:pt>
    <dgm:pt modelId="{E70D7AEA-8797-42B8-98B5-872BC6146055}" type="parTrans" cxnId="{8C99A0FC-A48C-4ECB-B05F-210F7378A133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97E34640-2607-49E2-9F77-3853BFA3ECEE}" type="sibTrans" cxnId="{8C99A0FC-A48C-4ECB-B05F-210F7378A133}">
      <dgm:prSet/>
      <dgm:spPr/>
      <dgm:t>
        <a:bodyPr/>
        <a:lstStyle/>
        <a:p>
          <a:endParaRPr lang="en-US"/>
        </a:p>
      </dgm:t>
    </dgm:pt>
    <dgm:pt modelId="{41FC0431-6425-42CC-BE8D-467EDD4D367D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200" b="1" dirty="0">
              <a:latin typeface="Calibri" panose="020F0502020204030204" pitchFamily="34" charset="0"/>
              <a:cs typeface="Calibri" panose="020F0502020204030204" pitchFamily="34" charset="0"/>
            </a:rPr>
            <a:t>Shawn Scranton, PharmD</a:t>
          </a:r>
        </a:p>
        <a:p>
          <a:r>
            <a:rPr lang="en-US" sz="1100" b="0" dirty="0">
              <a:latin typeface="Calibri" panose="020F0502020204030204" pitchFamily="34" charset="0"/>
              <a:cs typeface="Calibri" panose="020F0502020204030204" pitchFamily="34" charset="0"/>
            </a:rPr>
            <a:t>Senior Vice President, Chief Operating Officer</a:t>
          </a:r>
        </a:p>
      </dgm:t>
    </dgm:pt>
    <dgm:pt modelId="{1871361D-E0F8-496E-8A68-15A47FE5E5D5}" type="parTrans" cxnId="{6B9BAF01-3408-493B-B2FA-2EF7355970CF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ACF8E118-1D55-45A1-BEE8-0F68F6471FE5}" type="sibTrans" cxnId="{6B9BAF01-3408-493B-B2FA-2EF7355970CF}">
      <dgm:prSet/>
      <dgm:spPr/>
      <dgm:t>
        <a:bodyPr/>
        <a:lstStyle/>
        <a:p>
          <a:endParaRPr lang="en-US"/>
        </a:p>
      </dgm:t>
    </dgm:pt>
    <dgm:pt modelId="{D22568A4-91E2-46A5-82D5-9E809CD2CC72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200" b="1" dirty="0">
              <a:latin typeface="Calibri" panose="020F0502020204030204" pitchFamily="34" charset="0"/>
              <a:cs typeface="Calibri" panose="020F0502020204030204" pitchFamily="34" charset="0"/>
            </a:rPr>
            <a:t>Paulina Chatfield</a:t>
          </a:r>
        </a:p>
        <a:p>
          <a:r>
            <a:rPr lang="en-US" sz="1100" dirty="0">
              <a:latin typeface="Calibri" panose="020F0502020204030204" pitchFamily="34" charset="0"/>
              <a:cs typeface="Calibri" panose="020F0502020204030204" pitchFamily="34" charset="0"/>
            </a:rPr>
            <a:t>Senior Executive Assistant</a:t>
          </a:r>
        </a:p>
      </dgm:t>
    </dgm:pt>
    <dgm:pt modelId="{236D5283-7F32-40AE-86D1-4EFBC3C359D1}" type="sibTrans" cxnId="{3D9E414E-BD0F-4BE9-91D6-B3B99270E1CE}">
      <dgm:prSet/>
      <dgm:spPr/>
      <dgm:t>
        <a:bodyPr/>
        <a:lstStyle/>
        <a:p>
          <a:endParaRPr lang="en-US"/>
        </a:p>
      </dgm:t>
    </dgm:pt>
    <dgm:pt modelId="{28EE33E4-87E3-4945-9669-E61E9B23C22A}" type="parTrans" cxnId="{3D9E414E-BD0F-4BE9-91D6-B3B99270E1CE}">
      <dgm:prSet/>
      <dgm:spPr/>
      <dgm:t>
        <a:bodyPr/>
        <a:lstStyle/>
        <a:p>
          <a:endParaRPr lang="en-US"/>
        </a:p>
      </dgm:t>
    </dgm:pt>
    <dgm:pt modelId="{A6BE95F4-FD67-412A-973F-A1D14BC86CB7}" type="pres">
      <dgm:prSet presAssocID="{1818F3EA-6D20-483A-B4CD-881A9BD6AFE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F7CFB44-BF2D-4616-BAE6-657C813E7AD2}" type="pres">
      <dgm:prSet presAssocID="{BFFA2A9D-2EAE-46AD-AF83-02DAD243F65C}" presName="hierRoot1" presStyleCnt="0">
        <dgm:presLayoutVars>
          <dgm:hierBranch val="init"/>
        </dgm:presLayoutVars>
      </dgm:prSet>
      <dgm:spPr/>
    </dgm:pt>
    <dgm:pt modelId="{E7B84E0A-6513-4B62-81EA-CA861C83E249}" type="pres">
      <dgm:prSet presAssocID="{BFFA2A9D-2EAE-46AD-AF83-02DAD243F65C}" presName="rootComposite1" presStyleCnt="0"/>
      <dgm:spPr/>
    </dgm:pt>
    <dgm:pt modelId="{AD78998B-5F1A-408E-AF8F-A374D9A00481}" type="pres">
      <dgm:prSet presAssocID="{BFFA2A9D-2EAE-46AD-AF83-02DAD243F65C}" presName="rootText1" presStyleLbl="node0" presStyleIdx="0" presStyleCnt="2" custScaleX="297000" custScaleY="204894" custLinFactY="-100000" custLinFactNeighborX="11744" custLinFactNeighborY="-153972">
        <dgm:presLayoutVars>
          <dgm:chPref val="3"/>
        </dgm:presLayoutVars>
      </dgm:prSet>
      <dgm:spPr/>
    </dgm:pt>
    <dgm:pt modelId="{FD6E63F2-A257-4397-806F-9D7B7E75E72A}" type="pres">
      <dgm:prSet presAssocID="{BFFA2A9D-2EAE-46AD-AF83-02DAD243F65C}" presName="rootConnector1" presStyleLbl="node1" presStyleIdx="0" presStyleCnt="0"/>
      <dgm:spPr/>
    </dgm:pt>
    <dgm:pt modelId="{D2D3F374-8CD0-4EF1-9F51-84181AC6F4D3}" type="pres">
      <dgm:prSet presAssocID="{BFFA2A9D-2EAE-46AD-AF83-02DAD243F65C}" presName="hierChild2" presStyleCnt="0"/>
      <dgm:spPr/>
    </dgm:pt>
    <dgm:pt modelId="{696B3AA0-E00C-486C-A01B-400A7189EB94}" type="pres">
      <dgm:prSet presAssocID="{5E5E1C89-4350-4A0A-9B42-40025D868B10}" presName="Name37" presStyleLbl="parChTrans1D2" presStyleIdx="0" presStyleCnt="6"/>
      <dgm:spPr/>
    </dgm:pt>
    <dgm:pt modelId="{243F99D1-5775-4CAF-A416-C16C07BACD49}" type="pres">
      <dgm:prSet presAssocID="{BF852B56-0217-4E94-90AA-ADBE79A8304E}" presName="hierRoot2" presStyleCnt="0">
        <dgm:presLayoutVars>
          <dgm:hierBranch val="init"/>
        </dgm:presLayoutVars>
      </dgm:prSet>
      <dgm:spPr/>
    </dgm:pt>
    <dgm:pt modelId="{6183EA96-7D8D-4C99-92D4-03263A67A532}" type="pres">
      <dgm:prSet presAssocID="{BF852B56-0217-4E94-90AA-ADBE79A8304E}" presName="rootComposite" presStyleCnt="0"/>
      <dgm:spPr/>
    </dgm:pt>
    <dgm:pt modelId="{0EC375CA-FAF7-47FB-A2F7-ECC96A0814B3}" type="pres">
      <dgm:prSet presAssocID="{BF852B56-0217-4E94-90AA-ADBE79A8304E}" presName="rootText" presStyleLbl="node2" presStyleIdx="0" presStyleCnt="6" custScaleX="201132" custScaleY="212690">
        <dgm:presLayoutVars>
          <dgm:chPref val="3"/>
        </dgm:presLayoutVars>
      </dgm:prSet>
      <dgm:spPr/>
    </dgm:pt>
    <dgm:pt modelId="{09F11327-3CBE-4282-93FE-AE395767DF42}" type="pres">
      <dgm:prSet presAssocID="{BF852B56-0217-4E94-90AA-ADBE79A8304E}" presName="rootConnector" presStyleLbl="node2" presStyleIdx="0" presStyleCnt="6"/>
      <dgm:spPr/>
    </dgm:pt>
    <dgm:pt modelId="{407AE109-9583-46E2-A59F-60DB73AD7C1B}" type="pres">
      <dgm:prSet presAssocID="{BF852B56-0217-4E94-90AA-ADBE79A8304E}" presName="hierChild4" presStyleCnt="0"/>
      <dgm:spPr/>
    </dgm:pt>
    <dgm:pt modelId="{71AA011D-5DBF-497B-B15D-F61AE7DF2A22}" type="pres">
      <dgm:prSet presAssocID="{BF852B56-0217-4E94-90AA-ADBE79A8304E}" presName="hierChild5" presStyleCnt="0"/>
      <dgm:spPr/>
    </dgm:pt>
    <dgm:pt modelId="{B09E7ECD-3FA6-4053-B56A-5733595C214A}" type="pres">
      <dgm:prSet presAssocID="{1871361D-E0F8-496E-8A68-15A47FE5E5D5}" presName="Name37" presStyleLbl="parChTrans1D2" presStyleIdx="1" presStyleCnt="6"/>
      <dgm:spPr/>
    </dgm:pt>
    <dgm:pt modelId="{50D1B96A-94EC-431D-924B-B54B2F675380}" type="pres">
      <dgm:prSet presAssocID="{41FC0431-6425-42CC-BE8D-467EDD4D367D}" presName="hierRoot2" presStyleCnt="0">
        <dgm:presLayoutVars>
          <dgm:hierBranch val="init"/>
        </dgm:presLayoutVars>
      </dgm:prSet>
      <dgm:spPr/>
    </dgm:pt>
    <dgm:pt modelId="{675B8AB8-CBBA-4D1B-84F4-9B69581D4BD5}" type="pres">
      <dgm:prSet presAssocID="{41FC0431-6425-42CC-BE8D-467EDD4D367D}" presName="rootComposite" presStyleCnt="0"/>
      <dgm:spPr/>
    </dgm:pt>
    <dgm:pt modelId="{8E101C94-AC36-4E50-A8CC-26D1B149F7D7}" type="pres">
      <dgm:prSet presAssocID="{41FC0431-6425-42CC-BE8D-467EDD4D367D}" presName="rootText" presStyleLbl="node2" presStyleIdx="1" presStyleCnt="6" custScaleX="216983" custScaleY="209284">
        <dgm:presLayoutVars>
          <dgm:chPref val="3"/>
        </dgm:presLayoutVars>
      </dgm:prSet>
      <dgm:spPr/>
    </dgm:pt>
    <dgm:pt modelId="{514879CB-A07C-4FFA-AE4F-74434FA1F951}" type="pres">
      <dgm:prSet presAssocID="{41FC0431-6425-42CC-BE8D-467EDD4D367D}" presName="rootConnector" presStyleLbl="node2" presStyleIdx="1" presStyleCnt="6"/>
      <dgm:spPr/>
    </dgm:pt>
    <dgm:pt modelId="{D9EBF7D0-4079-4D89-8EC6-01690938E962}" type="pres">
      <dgm:prSet presAssocID="{41FC0431-6425-42CC-BE8D-467EDD4D367D}" presName="hierChild4" presStyleCnt="0"/>
      <dgm:spPr/>
    </dgm:pt>
    <dgm:pt modelId="{4CA7486D-B9FC-44AE-996E-C0773D2A727F}" type="pres">
      <dgm:prSet presAssocID="{41FC0431-6425-42CC-BE8D-467EDD4D367D}" presName="hierChild5" presStyleCnt="0"/>
      <dgm:spPr/>
    </dgm:pt>
    <dgm:pt modelId="{E2ADBCFB-342F-47CB-89E9-67C8A1499140}" type="pres">
      <dgm:prSet presAssocID="{E70D7AEA-8797-42B8-98B5-872BC6146055}" presName="Name37" presStyleLbl="parChTrans1D2" presStyleIdx="2" presStyleCnt="6"/>
      <dgm:spPr/>
    </dgm:pt>
    <dgm:pt modelId="{7C7094D8-93EB-43C0-BEBE-EA3CE113800D}" type="pres">
      <dgm:prSet presAssocID="{EC1F650A-5D42-4F08-89AD-FE0EE86C3E18}" presName="hierRoot2" presStyleCnt="0">
        <dgm:presLayoutVars>
          <dgm:hierBranch val="init"/>
        </dgm:presLayoutVars>
      </dgm:prSet>
      <dgm:spPr/>
    </dgm:pt>
    <dgm:pt modelId="{579F821B-E35F-4A88-ABC4-088B3CD2131E}" type="pres">
      <dgm:prSet presAssocID="{EC1F650A-5D42-4F08-89AD-FE0EE86C3E18}" presName="rootComposite" presStyleCnt="0"/>
      <dgm:spPr/>
    </dgm:pt>
    <dgm:pt modelId="{4E7EB3BD-C1C6-4871-ACCE-51DACCDCF9B5}" type="pres">
      <dgm:prSet presAssocID="{EC1F650A-5D42-4F08-89AD-FE0EE86C3E18}" presName="rootText" presStyleLbl="node2" presStyleIdx="2" presStyleCnt="6" custScaleX="211674" custScaleY="205348">
        <dgm:presLayoutVars>
          <dgm:chPref val="3"/>
        </dgm:presLayoutVars>
      </dgm:prSet>
      <dgm:spPr/>
    </dgm:pt>
    <dgm:pt modelId="{7562C9F5-3DAE-4D96-96A5-8D0EAAE854C7}" type="pres">
      <dgm:prSet presAssocID="{EC1F650A-5D42-4F08-89AD-FE0EE86C3E18}" presName="rootConnector" presStyleLbl="node2" presStyleIdx="2" presStyleCnt="6"/>
      <dgm:spPr/>
    </dgm:pt>
    <dgm:pt modelId="{66CEE7DF-38C8-4C82-83AE-E3AB0AEDC983}" type="pres">
      <dgm:prSet presAssocID="{EC1F650A-5D42-4F08-89AD-FE0EE86C3E18}" presName="hierChild4" presStyleCnt="0"/>
      <dgm:spPr/>
    </dgm:pt>
    <dgm:pt modelId="{F843CEBD-A784-4550-82C1-7B5F28860986}" type="pres">
      <dgm:prSet presAssocID="{EC1F650A-5D42-4F08-89AD-FE0EE86C3E18}" presName="hierChild5" presStyleCnt="0"/>
      <dgm:spPr/>
    </dgm:pt>
    <dgm:pt modelId="{24589B52-283D-468E-AFC0-3EDA77A552D3}" type="pres">
      <dgm:prSet presAssocID="{51CB48C5-2471-456B-A4F5-503FA40964F2}" presName="Name37" presStyleLbl="parChTrans1D2" presStyleIdx="3" presStyleCnt="6"/>
      <dgm:spPr/>
    </dgm:pt>
    <dgm:pt modelId="{1C1C47B3-CF24-4C6C-9566-7F8AAA1CE88D}" type="pres">
      <dgm:prSet presAssocID="{6BB04A45-ADFA-4223-ABC8-B612EFAF2B06}" presName="hierRoot2" presStyleCnt="0">
        <dgm:presLayoutVars>
          <dgm:hierBranch val="hang"/>
        </dgm:presLayoutVars>
      </dgm:prSet>
      <dgm:spPr/>
    </dgm:pt>
    <dgm:pt modelId="{BBEEC431-B172-44BB-B387-FE424816425A}" type="pres">
      <dgm:prSet presAssocID="{6BB04A45-ADFA-4223-ABC8-B612EFAF2B06}" presName="rootComposite" presStyleCnt="0"/>
      <dgm:spPr/>
    </dgm:pt>
    <dgm:pt modelId="{DA853036-594B-4A50-B29D-AF4C530C6A24}" type="pres">
      <dgm:prSet presAssocID="{6BB04A45-ADFA-4223-ABC8-B612EFAF2B06}" presName="rootText" presStyleLbl="node2" presStyleIdx="3" presStyleCnt="6" custScaleX="189513" custScaleY="207492" custLinFactNeighborX="5607" custLinFactNeighborY="-64">
        <dgm:presLayoutVars>
          <dgm:chPref val="3"/>
        </dgm:presLayoutVars>
      </dgm:prSet>
      <dgm:spPr/>
    </dgm:pt>
    <dgm:pt modelId="{4BF779F6-9C58-4DDD-B786-A73BDAF8878C}" type="pres">
      <dgm:prSet presAssocID="{6BB04A45-ADFA-4223-ABC8-B612EFAF2B06}" presName="rootConnector" presStyleLbl="node2" presStyleIdx="3" presStyleCnt="6"/>
      <dgm:spPr/>
    </dgm:pt>
    <dgm:pt modelId="{6AC2B8A2-10BA-4C0D-AD9E-0C88BB08EA41}" type="pres">
      <dgm:prSet presAssocID="{6BB04A45-ADFA-4223-ABC8-B612EFAF2B06}" presName="hierChild4" presStyleCnt="0"/>
      <dgm:spPr/>
    </dgm:pt>
    <dgm:pt modelId="{5A9FA8F6-9725-4B56-8649-4E3092D7A4F3}" type="pres">
      <dgm:prSet presAssocID="{6BB04A45-ADFA-4223-ABC8-B612EFAF2B06}" presName="hierChild5" presStyleCnt="0"/>
      <dgm:spPr/>
    </dgm:pt>
    <dgm:pt modelId="{4D1505F0-91F9-46D4-9885-9EF37D4D67D7}" type="pres">
      <dgm:prSet presAssocID="{D0665EC9-0EEB-461F-A35B-9F57CDBEF9D3}" presName="Name37" presStyleLbl="parChTrans1D2" presStyleIdx="4" presStyleCnt="6"/>
      <dgm:spPr/>
    </dgm:pt>
    <dgm:pt modelId="{AA29EAFF-E0C8-4DF4-98E2-DDD4F88D6E7A}" type="pres">
      <dgm:prSet presAssocID="{8FEDD785-D0B4-4A59-83A1-6EBAEB1B8962}" presName="hierRoot2" presStyleCnt="0">
        <dgm:presLayoutVars>
          <dgm:hierBranch val="init"/>
        </dgm:presLayoutVars>
      </dgm:prSet>
      <dgm:spPr/>
    </dgm:pt>
    <dgm:pt modelId="{4C818795-67CA-4850-993C-851A21094944}" type="pres">
      <dgm:prSet presAssocID="{8FEDD785-D0B4-4A59-83A1-6EBAEB1B8962}" presName="rootComposite" presStyleCnt="0"/>
      <dgm:spPr/>
    </dgm:pt>
    <dgm:pt modelId="{D989E0A4-ED0D-4288-BD4F-3791FA0EDB3E}" type="pres">
      <dgm:prSet presAssocID="{8FEDD785-D0B4-4A59-83A1-6EBAEB1B8962}" presName="rootText" presStyleLbl="node2" presStyleIdx="4" presStyleCnt="6" custScaleX="217201" custScaleY="202572">
        <dgm:presLayoutVars>
          <dgm:chPref val="3"/>
        </dgm:presLayoutVars>
      </dgm:prSet>
      <dgm:spPr/>
    </dgm:pt>
    <dgm:pt modelId="{EC98E36B-A0E5-4CB7-BF2A-85371C807138}" type="pres">
      <dgm:prSet presAssocID="{8FEDD785-D0B4-4A59-83A1-6EBAEB1B8962}" presName="rootConnector" presStyleLbl="node2" presStyleIdx="4" presStyleCnt="6"/>
      <dgm:spPr/>
    </dgm:pt>
    <dgm:pt modelId="{C5C28C81-354F-4240-A2B7-D0FC5F4131B1}" type="pres">
      <dgm:prSet presAssocID="{8FEDD785-D0B4-4A59-83A1-6EBAEB1B8962}" presName="hierChild4" presStyleCnt="0"/>
      <dgm:spPr/>
    </dgm:pt>
    <dgm:pt modelId="{84AF7D2A-F8EA-45EA-AC4A-BE2F21CA0F23}" type="pres">
      <dgm:prSet presAssocID="{8FEDD785-D0B4-4A59-83A1-6EBAEB1B8962}" presName="hierChild5" presStyleCnt="0"/>
      <dgm:spPr/>
    </dgm:pt>
    <dgm:pt modelId="{5B078F93-24E1-4B9C-A9B1-17DDA185B991}" type="pres">
      <dgm:prSet presAssocID="{FE91DD40-EA7B-446C-8ABA-9FE8EE24BB48}" presName="Name37" presStyleLbl="parChTrans1D2" presStyleIdx="5" presStyleCnt="6"/>
      <dgm:spPr/>
    </dgm:pt>
    <dgm:pt modelId="{C85886FE-C1DC-47D6-AF70-434E25C53BDE}" type="pres">
      <dgm:prSet presAssocID="{74D9D805-3189-4E67-9535-EB4D597AF2BA}" presName="hierRoot2" presStyleCnt="0">
        <dgm:presLayoutVars>
          <dgm:hierBranch val="r"/>
        </dgm:presLayoutVars>
      </dgm:prSet>
      <dgm:spPr/>
    </dgm:pt>
    <dgm:pt modelId="{18F42EA7-9970-48E7-8EB8-3E633DDB954A}" type="pres">
      <dgm:prSet presAssocID="{74D9D805-3189-4E67-9535-EB4D597AF2BA}" presName="rootComposite" presStyleCnt="0"/>
      <dgm:spPr/>
    </dgm:pt>
    <dgm:pt modelId="{53F0445A-DB94-4DD0-BD92-65E9455F0A75}" type="pres">
      <dgm:prSet presAssocID="{74D9D805-3189-4E67-9535-EB4D597AF2BA}" presName="rootText" presStyleLbl="node2" presStyleIdx="5" presStyleCnt="6" custScaleX="182158" custScaleY="207012">
        <dgm:presLayoutVars>
          <dgm:chPref val="3"/>
        </dgm:presLayoutVars>
      </dgm:prSet>
      <dgm:spPr/>
    </dgm:pt>
    <dgm:pt modelId="{F005981B-0A9A-4735-8B02-6B5136BB7FCE}" type="pres">
      <dgm:prSet presAssocID="{74D9D805-3189-4E67-9535-EB4D597AF2BA}" presName="rootConnector" presStyleLbl="node2" presStyleIdx="5" presStyleCnt="6"/>
      <dgm:spPr/>
    </dgm:pt>
    <dgm:pt modelId="{F0202245-97F5-4DC1-9E67-83C638E2982B}" type="pres">
      <dgm:prSet presAssocID="{74D9D805-3189-4E67-9535-EB4D597AF2BA}" presName="hierChild4" presStyleCnt="0"/>
      <dgm:spPr/>
    </dgm:pt>
    <dgm:pt modelId="{FBF9B53B-01A6-495B-8E59-F7168B168B0E}" type="pres">
      <dgm:prSet presAssocID="{74D9D805-3189-4E67-9535-EB4D597AF2BA}" presName="hierChild5" presStyleCnt="0"/>
      <dgm:spPr/>
    </dgm:pt>
    <dgm:pt modelId="{74545F7B-D8CA-4BB1-A97A-BE41802CA41F}" type="pres">
      <dgm:prSet presAssocID="{BFFA2A9D-2EAE-46AD-AF83-02DAD243F65C}" presName="hierChild3" presStyleCnt="0"/>
      <dgm:spPr/>
    </dgm:pt>
    <dgm:pt modelId="{868E8C96-BD46-4650-8787-347324F0EC58}" type="pres">
      <dgm:prSet presAssocID="{D22568A4-91E2-46A5-82D5-9E809CD2CC72}" presName="hierRoot1" presStyleCnt="0">
        <dgm:presLayoutVars>
          <dgm:hierBranch val="init"/>
        </dgm:presLayoutVars>
      </dgm:prSet>
      <dgm:spPr/>
    </dgm:pt>
    <dgm:pt modelId="{6DF6D884-F386-44FE-8C8D-10B8DBF2DC60}" type="pres">
      <dgm:prSet presAssocID="{D22568A4-91E2-46A5-82D5-9E809CD2CC72}" presName="rootComposite1" presStyleCnt="0"/>
      <dgm:spPr/>
    </dgm:pt>
    <dgm:pt modelId="{1E1399C8-A515-473A-B134-0A517A3B2EFC}" type="pres">
      <dgm:prSet presAssocID="{D22568A4-91E2-46A5-82D5-9E809CD2CC72}" presName="rootText1" presStyleLbl="node0" presStyleIdx="1" presStyleCnt="2" custScaleX="194775" custScaleY="150873" custLinFactNeighborX="-62448" custLinFactNeighborY="785">
        <dgm:presLayoutVars>
          <dgm:chPref val="3"/>
        </dgm:presLayoutVars>
      </dgm:prSet>
      <dgm:spPr/>
    </dgm:pt>
    <dgm:pt modelId="{5B741ABF-CA08-4D25-A986-78688D23C52A}" type="pres">
      <dgm:prSet presAssocID="{D22568A4-91E2-46A5-82D5-9E809CD2CC72}" presName="rootConnector1" presStyleLbl="node1" presStyleIdx="0" presStyleCnt="0"/>
      <dgm:spPr/>
    </dgm:pt>
    <dgm:pt modelId="{2846D202-CE85-47FB-A9EA-D5248655DEE2}" type="pres">
      <dgm:prSet presAssocID="{D22568A4-91E2-46A5-82D5-9E809CD2CC72}" presName="hierChild2" presStyleCnt="0"/>
      <dgm:spPr/>
    </dgm:pt>
    <dgm:pt modelId="{B977FA23-D95E-4D07-BF62-2DCE9CBD562C}" type="pres">
      <dgm:prSet presAssocID="{D22568A4-91E2-46A5-82D5-9E809CD2CC72}" presName="hierChild3" presStyleCnt="0"/>
      <dgm:spPr/>
    </dgm:pt>
  </dgm:ptLst>
  <dgm:cxnLst>
    <dgm:cxn modelId="{6B9BAF01-3408-493B-B2FA-2EF7355970CF}" srcId="{BFFA2A9D-2EAE-46AD-AF83-02DAD243F65C}" destId="{41FC0431-6425-42CC-BE8D-467EDD4D367D}" srcOrd="1" destOrd="0" parTransId="{1871361D-E0F8-496E-8A68-15A47FE5E5D5}" sibTransId="{ACF8E118-1D55-45A1-BEE8-0F68F6471FE5}"/>
    <dgm:cxn modelId="{1CDEC701-FD40-4A1A-9993-0058630E3A46}" type="presOf" srcId="{41FC0431-6425-42CC-BE8D-467EDD4D367D}" destId="{514879CB-A07C-4FFA-AE4F-74434FA1F951}" srcOrd="1" destOrd="0" presId="urn:microsoft.com/office/officeart/2005/8/layout/orgChart1"/>
    <dgm:cxn modelId="{14819002-C81C-4DC7-B015-BC7C911CFB50}" type="presOf" srcId="{D0665EC9-0EEB-461F-A35B-9F57CDBEF9D3}" destId="{4D1505F0-91F9-46D4-9885-9EF37D4D67D7}" srcOrd="0" destOrd="0" presId="urn:microsoft.com/office/officeart/2005/8/layout/orgChart1"/>
    <dgm:cxn modelId="{3B662C11-6AB1-4299-AABC-3B99FF5CF193}" type="presOf" srcId="{EC1F650A-5D42-4F08-89AD-FE0EE86C3E18}" destId="{7562C9F5-3DAE-4D96-96A5-8D0EAAE854C7}" srcOrd="1" destOrd="0" presId="urn:microsoft.com/office/officeart/2005/8/layout/orgChart1"/>
    <dgm:cxn modelId="{C9300A14-9729-40B7-94C5-0D8AE35C3468}" srcId="{BFFA2A9D-2EAE-46AD-AF83-02DAD243F65C}" destId="{6BB04A45-ADFA-4223-ABC8-B612EFAF2B06}" srcOrd="3" destOrd="0" parTransId="{51CB48C5-2471-456B-A4F5-503FA40964F2}" sibTransId="{4980634D-2B10-44BC-ADE8-E1186DD15AFA}"/>
    <dgm:cxn modelId="{5B858715-1CD6-472A-BBBD-97557CE9270B}" srcId="{BFFA2A9D-2EAE-46AD-AF83-02DAD243F65C}" destId="{BF852B56-0217-4E94-90AA-ADBE79A8304E}" srcOrd="0" destOrd="0" parTransId="{5E5E1C89-4350-4A0A-9B42-40025D868B10}" sibTransId="{7D353616-DE52-4861-AB70-6366A7F74175}"/>
    <dgm:cxn modelId="{7E7CA620-3A3D-4BF8-8349-80E8CBA31D88}" type="presOf" srcId="{D22568A4-91E2-46A5-82D5-9E809CD2CC72}" destId="{5B741ABF-CA08-4D25-A986-78688D23C52A}" srcOrd="1" destOrd="0" presId="urn:microsoft.com/office/officeart/2005/8/layout/orgChart1"/>
    <dgm:cxn modelId="{85C76829-44E8-4C80-8A21-A7C07F626145}" type="presOf" srcId="{8FEDD785-D0B4-4A59-83A1-6EBAEB1B8962}" destId="{EC98E36B-A0E5-4CB7-BF2A-85371C807138}" srcOrd="1" destOrd="0" presId="urn:microsoft.com/office/officeart/2005/8/layout/orgChart1"/>
    <dgm:cxn modelId="{54266734-77B4-4B79-99BF-89D69D21E426}" type="presOf" srcId="{74D9D805-3189-4E67-9535-EB4D597AF2BA}" destId="{F005981B-0A9A-4735-8B02-6B5136BB7FCE}" srcOrd="1" destOrd="0" presId="urn:microsoft.com/office/officeart/2005/8/layout/orgChart1"/>
    <dgm:cxn modelId="{BC865535-A493-4549-921F-2BD61CB0E9BA}" type="presOf" srcId="{5E5E1C89-4350-4A0A-9B42-40025D868B10}" destId="{696B3AA0-E00C-486C-A01B-400A7189EB94}" srcOrd="0" destOrd="0" presId="urn:microsoft.com/office/officeart/2005/8/layout/orgChart1"/>
    <dgm:cxn modelId="{4C0A385F-794C-4212-9A10-7C688E80DCB1}" type="presOf" srcId="{1871361D-E0F8-496E-8A68-15A47FE5E5D5}" destId="{B09E7ECD-3FA6-4053-B56A-5733595C214A}" srcOrd="0" destOrd="0" presId="urn:microsoft.com/office/officeart/2005/8/layout/orgChart1"/>
    <dgm:cxn modelId="{D02A1462-8F69-48B2-8DAD-084AF1B00FFF}" type="presOf" srcId="{6BB04A45-ADFA-4223-ABC8-B612EFAF2B06}" destId="{DA853036-594B-4A50-B29D-AF4C530C6A24}" srcOrd="0" destOrd="0" presId="urn:microsoft.com/office/officeart/2005/8/layout/orgChart1"/>
    <dgm:cxn modelId="{F7100A4C-83C5-474F-8439-CFE3B54A93DF}" type="presOf" srcId="{FE91DD40-EA7B-446C-8ABA-9FE8EE24BB48}" destId="{5B078F93-24E1-4B9C-A9B1-17DDA185B991}" srcOrd="0" destOrd="0" presId="urn:microsoft.com/office/officeart/2005/8/layout/orgChart1"/>
    <dgm:cxn modelId="{3D9E414E-BD0F-4BE9-91D6-B3B99270E1CE}" srcId="{1818F3EA-6D20-483A-B4CD-881A9BD6AFED}" destId="{D22568A4-91E2-46A5-82D5-9E809CD2CC72}" srcOrd="1" destOrd="0" parTransId="{28EE33E4-87E3-4945-9669-E61E9B23C22A}" sibTransId="{236D5283-7F32-40AE-86D1-4EFBC3C359D1}"/>
    <dgm:cxn modelId="{5DC86052-65B7-41CA-AC97-19CE3EB2F930}" type="presOf" srcId="{1818F3EA-6D20-483A-B4CD-881A9BD6AFED}" destId="{A6BE95F4-FD67-412A-973F-A1D14BC86CB7}" srcOrd="0" destOrd="0" presId="urn:microsoft.com/office/officeart/2005/8/layout/orgChart1"/>
    <dgm:cxn modelId="{39FB2958-88BA-46EE-B2DE-BA153D7ABE1A}" type="presOf" srcId="{E70D7AEA-8797-42B8-98B5-872BC6146055}" destId="{E2ADBCFB-342F-47CB-89E9-67C8A1499140}" srcOrd="0" destOrd="0" presId="urn:microsoft.com/office/officeart/2005/8/layout/orgChart1"/>
    <dgm:cxn modelId="{6C630481-5D83-4339-BF4E-0200D66270A4}" type="presOf" srcId="{D22568A4-91E2-46A5-82D5-9E809CD2CC72}" destId="{1E1399C8-A515-473A-B134-0A517A3B2EFC}" srcOrd="0" destOrd="0" presId="urn:microsoft.com/office/officeart/2005/8/layout/orgChart1"/>
    <dgm:cxn modelId="{5B7F9488-2D02-4D49-9901-C59AF73F317D}" srcId="{BFFA2A9D-2EAE-46AD-AF83-02DAD243F65C}" destId="{74D9D805-3189-4E67-9535-EB4D597AF2BA}" srcOrd="5" destOrd="0" parTransId="{FE91DD40-EA7B-446C-8ABA-9FE8EE24BB48}" sibTransId="{75D678DF-04E0-4018-BDEA-33F3C630F29D}"/>
    <dgm:cxn modelId="{3ABA798B-BEFC-4509-8677-3FA0CBAE3963}" type="presOf" srcId="{BF852B56-0217-4E94-90AA-ADBE79A8304E}" destId="{09F11327-3CBE-4282-93FE-AE395767DF42}" srcOrd="1" destOrd="0" presId="urn:microsoft.com/office/officeart/2005/8/layout/orgChart1"/>
    <dgm:cxn modelId="{FF03758C-FACB-4FB6-B67B-6C92D4E7992D}" type="presOf" srcId="{BFFA2A9D-2EAE-46AD-AF83-02DAD243F65C}" destId="{AD78998B-5F1A-408E-AF8F-A374D9A00481}" srcOrd="0" destOrd="0" presId="urn:microsoft.com/office/officeart/2005/8/layout/orgChart1"/>
    <dgm:cxn modelId="{313E4097-9922-497B-B7BC-EF030412E472}" srcId="{BFFA2A9D-2EAE-46AD-AF83-02DAD243F65C}" destId="{8FEDD785-D0B4-4A59-83A1-6EBAEB1B8962}" srcOrd="4" destOrd="0" parTransId="{D0665EC9-0EEB-461F-A35B-9F57CDBEF9D3}" sibTransId="{B0407EA7-DC6D-402B-80A2-E90099FDEEA4}"/>
    <dgm:cxn modelId="{4D9E459D-EA75-4FF8-B080-D7D23741B5F5}" type="presOf" srcId="{6BB04A45-ADFA-4223-ABC8-B612EFAF2B06}" destId="{4BF779F6-9C58-4DDD-B786-A73BDAF8878C}" srcOrd="1" destOrd="0" presId="urn:microsoft.com/office/officeart/2005/8/layout/orgChart1"/>
    <dgm:cxn modelId="{DFBF19BF-53CA-421E-9CE6-8CA8204125CF}" type="presOf" srcId="{EC1F650A-5D42-4F08-89AD-FE0EE86C3E18}" destId="{4E7EB3BD-C1C6-4871-ACCE-51DACCDCF9B5}" srcOrd="0" destOrd="0" presId="urn:microsoft.com/office/officeart/2005/8/layout/orgChart1"/>
    <dgm:cxn modelId="{D02F52DB-EBE4-4FA8-A2AE-A49900CC1A52}" srcId="{1818F3EA-6D20-483A-B4CD-881A9BD6AFED}" destId="{BFFA2A9D-2EAE-46AD-AF83-02DAD243F65C}" srcOrd="0" destOrd="0" parTransId="{CDF2F6B2-AAE9-4C53-A46B-4AA1DC516F0E}" sibTransId="{956F2AA0-1D26-4F91-AFBB-54B0744969A0}"/>
    <dgm:cxn modelId="{783F83DE-0EE5-4967-B316-6A8857CD8628}" type="presOf" srcId="{74D9D805-3189-4E67-9535-EB4D597AF2BA}" destId="{53F0445A-DB94-4DD0-BD92-65E9455F0A75}" srcOrd="0" destOrd="0" presId="urn:microsoft.com/office/officeart/2005/8/layout/orgChart1"/>
    <dgm:cxn modelId="{778119E1-E773-4AF2-B89C-5B8F757E3B87}" type="presOf" srcId="{41FC0431-6425-42CC-BE8D-467EDD4D367D}" destId="{8E101C94-AC36-4E50-A8CC-26D1B149F7D7}" srcOrd="0" destOrd="0" presId="urn:microsoft.com/office/officeart/2005/8/layout/orgChart1"/>
    <dgm:cxn modelId="{7E3BD3E1-0458-451F-A7EB-4145B9CC4B8C}" type="presOf" srcId="{BF852B56-0217-4E94-90AA-ADBE79A8304E}" destId="{0EC375CA-FAF7-47FB-A2F7-ECC96A0814B3}" srcOrd="0" destOrd="0" presId="urn:microsoft.com/office/officeart/2005/8/layout/orgChart1"/>
    <dgm:cxn modelId="{502CEDE3-BF69-4063-B156-B68BB1B6CF82}" type="presOf" srcId="{BFFA2A9D-2EAE-46AD-AF83-02DAD243F65C}" destId="{FD6E63F2-A257-4397-806F-9D7B7E75E72A}" srcOrd="1" destOrd="0" presId="urn:microsoft.com/office/officeart/2005/8/layout/orgChart1"/>
    <dgm:cxn modelId="{C8864CF5-226A-44AB-B1C3-47C5D821BE87}" type="presOf" srcId="{51CB48C5-2471-456B-A4F5-503FA40964F2}" destId="{24589B52-283D-468E-AFC0-3EDA77A552D3}" srcOrd="0" destOrd="0" presId="urn:microsoft.com/office/officeart/2005/8/layout/orgChart1"/>
    <dgm:cxn modelId="{8C99A0FC-A48C-4ECB-B05F-210F7378A133}" srcId="{BFFA2A9D-2EAE-46AD-AF83-02DAD243F65C}" destId="{EC1F650A-5D42-4F08-89AD-FE0EE86C3E18}" srcOrd="2" destOrd="0" parTransId="{E70D7AEA-8797-42B8-98B5-872BC6146055}" sibTransId="{97E34640-2607-49E2-9F77-3853BFA3ECEE}"/>
    <dgm:cxn modelId="{94F07CFD-A3FD-437C-B889-D16E54218354}" type="presOf" srcId="{8FEDD785-D0B4-4A59-83A1-6EBAEB1B8962}" destId="{D989E0A4-ED0D-4288-BD4F-3791FA0EDB3E}" srcOrd="0" destOrd="0" presId="urn:microsoft.com/office/officeart/2005/8/layout/orgChart1"/>
    <dgm:cxn modelId="{13586CCF-B1DB-4B0B-8924-DDE375F21292}" type="presParOf" srcId="{A6BE95F4-FD67-412A-973F-A1D14BC86CB7}" destId="{2F7CFB44-BF2D-4616-BAE6-657C813E7AD2}" srcOrd="0" destOrd="0" presId="urn:microsoft.com/office/officeart/2005/8/layout/orgChart1"/>
    <dgm:cxn modelId="{6661EAFC-86A8-4215-BE16-11D5CD304F9B}" type="presParOf" srcId="{2F7CFB44-BF2D-4616-BAE6-657C813E7AD2}" destId="{E7B84E0A-6513-4B62-81EA-CA861C83E249}" srcOrd="0" destOrd="0" presId="urn:microsoft.com/office/officeart/2005/8/layout/orgChart1"/>
    <dgm:cxn modelId="{DFCCE244-7AEA-4728-88E9-6B1B8FDE99A3}" type="presParOf" srcId="{E7B84E0A-6513-4B62-81EA-CA861C83E249}" destId="{AD78998B-5F1A-408E-AF8F-A374D9A00481}" srcOrd="0" destOrd="0" presId="urn:microsoft.com/office/officeart/2005/8/layout/orgChart1"/>
    <dgm:cxn modelId="{6DDDDCF2-17C9-4BA5-AFFB-7CD3BE84D9E8}" type="presParOf" srcId="{E7B84E0A-6513-4B62-81EA-CA861C83E249}" destId="{FD6E63F2-A257-4397-806F-9D7B7E75E72A}" srcOrd="1" destOrd="0" presId="urn:microsoft.com/office/officeart/2005/8/layout/orgChart1"/>
    <dgm:cxn modelId="{68979D8F-2DBE-4315-A768-680DAEBE3509}" type="presParOf" srcId="{2F7CFB44-BF2D-4616-BAE6-657C813E7AD2}" destId="{D2D3F374-8CD0-4EF1-9F51-84181AC6F4D3}" srcOrd="1" destOrd="0" presId="urn:microsoft.com/office/officeart/2005/8/layout/orgChart1"/>
    <dgm:cxn modelId="{56A17819-E010-46CB-9244-AED875EC9690}" type="presParOf" srcId="{D2D3F374-8CD0-4EF1-9F51-84181AC6F4D3}" destId="{696B3AA0-E00C-486C-A01B-400A7189EB94}" srcOrd="0" destOrd="0" presId="urn:microsoft.com/office/officeart/2005/8/layout/orgChart1"/>
    <dgm:cxn modelId="{FF8B6B5D-36CD-40DD-9801-DBF14ABA0D00}" type="presParOf" srcId="{D2D3F374-8CD0-4EF1-9F51-84181AC6F4D3}" destId="{243F99D1-5775-4CAF-A416-C16C07BACD49}" srcOrd="1" destOrd="0" presId="urn:microsoft.com/office/officeart/2005/8/layout/orgChart1"/>
    <dgm:cxn modelId="{17C9D6FA-25FA-4BE2-B8D8-720C08B9F635}" type="presParOf" srcId="{243F99D1-5775-4CAF-A416-C16C07BACD49}" destId="{6183EA96-7D8D-4C99-92D4-03263A67A532}" srcOrd="0" destOrd="0" presId="urn:microsoft.com/office/officeart/2005/8/layout/orgChart1"/>
    <dgm:cxn modelId="{A38B4FCF-20FD-4A8C-9D77-32F514185051}" type="presParOf" srcId="{6183EA96-7D8D-4C99-92D4-03263A67A532}" destId="{0EC375CA-FAF7-47FB-A2F7-ECC96A0814B3}" srcOrd="0" destOrd="0" presId="urn:microsoft.com/office/officeart/2005/8/layout/orgChart1"/>
    <dgm:cxn modelId="{965A5BCB-644F-4E0F-A451-F162EEEED7D2}" type="presParOf" srcId="{6183EA96-7D8D-4C99-92D4-03263A67A532}" destId="{09F11327-3CBE-4282-93FE-AE395767DF42}" srcOrd="1" destOrd="0" presId="urn:microsoft.com/office/officeart/2005/8/layout/orgChart1"/>
    <dgm:cxn modelId="{D7464BD5-7206-4C1B-99E8-D276E1CC466C}" type="presParOf" srcId="{243F99D1-5775-4CAF-A416-C16C07BACD49}" destId="{407AE109-9583-46E2-A59F-60DB73AD7C1B}" srcOrd="1" destOrd="0" presId="urn:microsoft.com/office/officeart/2005/8/layout/orgChart1"/>
    <dgm:cxn modelId="{C7DAFEA3-E4EB-4CE2-9090-DD1382E67053}" type="presParOf" srcId="{243F99D1-5775-4CAF-A416-C16C07BACD49}" destId="{71AA011D-5DBF-497B-B15D-F61AE7DF2A22}" srcOrd="2" destOrd="0" presId="urn:microsoft.com/office/officeart/2005/8/layout/orgChart1"/>
    <dgm:cxn modelId="{D1AD4111-EE43-461C-9ED2-C7FF29F7E95E}" type="presParOf" srcId="{D2D3F374-8CD0-4EF1-9F51-84181AC6F4D3}" destId="{B09E7ECD-3FA6-4053-B56A-5733595C214A}" srcOrd="2" destOrd="0" presId="urn:microsoft.com/office/officeart/2005/8/layout/orgChart1"/>
    <dgm:cxn modelId="{CF5EBD6B-6297-4EBF-9883-42F9D5EE86B6}" type="presParOf" srcId="{D2D3F374-8CD0-4EF1-9F51-84181AC6F4D3}" destId="{50D1B96A-94EC-431D-924B-B54B2F675380}" srcOrd="3" destOrd="0" presId="urn:microsoft.com/office/officeart/2005/8/layout/orgChart1"/>
    <dgm:cxn modelId="{6169BDCB-673E-4E31-AFF5-60168085AF86}" type="presParOf" srcId="{50D1B96A-94EC-431D-924B-B54B2F675380}" destId="{675B8AB8-CBBA-4D1B-84F4-9B69581D4BD5}" srcOrd="0" destOrd="0" presId="urn:microsoft.com/office/officeart/2005/8/layout/orgChart1"/>
    <dgm:cxn modelId="{573E5448-FC1E-4D75-B271-E83BC2D723F3}" type="presParOf" srcId="{675B8AB8-CBBA-4D1B-84F4-9B69581D4BD5}" destId="{8E101C94-AC36-4E50-A8CC-26D1B149F7D7}" srcOrd="0" destOrd="0" presId="urn:microsoft.com/office/officeart/2005/8/layout/orgChart1"/>
    <dgm:cxn modelId="{CF6FF8F7-9995-4948-B495-897875FAC885}" type="presParOf" srcId="{675B8AB8-CBBA-4D1B-84F4-9B69581D4BD5}" destId="{514879CB-A07C-4FFA-AE4F-74434FA1F951}" srcOrd="1" destOrd="0" presId="urn:microsoft.com/office/officeart/2005/8/layout/orgChart1"/>
    <dgm:cxn modelId="{97D49245-B039-4170-A2E7-82FE63A6E597}" type="presParOf" srcId="{50D1B96A-94EC-431D-924B-B54B2F675380}" destId="{D9EBF7D0-4079-4D89-8EC6-01690938E962}" srcOrd="1" destOrd="0" presId="urn:microsoft.com/office/officeart/2005/8/layout/orgChart1"/>
    <dgm:cxn modelId="{6B50258C-F1C0-4C37-BE8D-C2C5AA9731AC}" type="presParOf" srcId="{50D1B96A-94EC-431D-924B-B54B2F675380}" destId="{4CA7486D-B9FC-44AE-996E-C0773D2A727F}" srcOrd="2" destOrd="0" presId="urn:microsoft.com/office/officeart/2005/8/layout/orgChart1"/>
    <dgm:cxn modelId="{784DAA3D-FCF1-44B2-856F-9AEAB8FFF497}" type="presParOf" srcId="{D2D3F374-8CD0-4EF1-9F51-84181AC6F4D3}" destId="{E2ADBCFB-342F-47CB-89E9-67C8A1499140}" srcOrd="4" destOrd="0" presId="urn:microsoft.com/office/officeart/2005/8/layout/orgChart1"/>
    <dgm:cxn modelId="{2BF37B5B-B29D-47E1-87CC-E5BE69521FCB}" type="presParOf" srcId="{D2D3F374-8CD0-4EF1-9F51-84181AC6F4D3}" destId="{7C7094D8-93EB-43C0-BEBE-EA3CE113800D}" srcOrd="5" destOrd="0" presId="urn:microsoft.com/office/officeart/2005/8/layout/orgChart1"/>
    <dgm:cxn modelId="{0D704A2A-FAA2-48DC-B580-56B8AD392C94}" type="presParOf" srcId="{7C7094D8-93EB-43C0-BEBE-EA3CE113800D}" destId="{579F821B-E35F-4A88-ABC4-088B3CD2131E}" srcOrd="0" destOrd="0" presId="urn:microsoft.com/office/officeart/2005/8/layout/orgChart1"/>
    <dgm:cxn modelId="{E43387EF-312A-4AB9-B816-CDFFEAB7390F}" type="presParOf" srcId="{579F821B-E35F-4A88-ABC4-088B3CD2131E}" destId="{4E7EB3BD-C1C6-4871-ACCE-51DACCDCF9B5}" srcOrd="0" destOrd="0" presId="urn:microsoft.com/office/officeart/2005/8/layout/orgChart1"/>
    <dgm:cxn modelId="{BC27C366-48B8-4791-8A95-F3B73A4A65D1}" type="presParOf" srcId="{579F821B-E35F-4A88-ABC4-088B3CD2131E}" destId="{7562C9F5-3DAE-4D96-96A5-8D0EAAE854C7}" srcOrd="1" destOrd="0" presId="urn:microsoft.com/office/officeart/2005/8/layout/orgChart1"/>
    <dgm:cxn modelId="{1D62B289-7588-4017-A267-C7B7A7516619}" type="presParOf" srcId="{7C7094D8-93EB-43C0-BEBE-EA3CE113800D}" destId="{66CEE7DF-38C8-4C82-83AE-E3AB0AEDC983}" srcOrd="1" destOrd="0" presId="urn:microsoft.com/office/officeart/2005/8/layout/orgChart1"/>
    <dgm:cxn modelId="{B480C58A-21C7-43EB-AFE3-F0E7A9A3C63B}" type="presParOf" srcId="{7C7094D8-93EB-43C0-BEBE-EA3CE113800D}" destId="{F843CEBD-A784-4550-82C1-7B5F28860986}" srcOrd="2" destOrd="0" presId="urn:microsoft.com/office/officeart/2005/8/layout/orgChart1"/>
    <dgm:cxn modelId="{AA2F5DA3-5B27-4BBE-B608-5310CACEBBA1}" type="presParOf" srcId="{D2D3F374-8CD0-4EF1-9F51-84181AC6F4D3}" destId="{24589B52-283D-468E-AFC0-3EDA77A552D3}" srcOrd="6" destOrd="0" presId="urn:microsoft.com/office/officeart/2005/8/layout/orgChart1"/>
    <dgm:cxn modelId="{BC13F345-8DDA-4AC3-AA4A-C3ACCE3F29E3}" type="presParOf" srcId="{D2D3F374-8CD0-4EF1-9F51-84181AC6F4D3}" destId="{1C1C47B3-CF24-4C6C-9566-7F8AAA1CE88D}" srcOrd="7" destOrd="0" presId="urn:microsoft.com/office/officeart/2005/8/layout/orgChart1"/>
    <dgm:cxn modelId="{B79BDB2C-6555-4B77-9DAE-99E634C5FFFB}" type="presParOf" srcId="{1C1C47B3-CF24-4C6C-9566-7F8AAA1CE88D}" destId="{BBEEC431-B172-44BB-B387-FE424816425A}" srcOrd="0" destOrd="0" presId="urn:microsoft.com/office/officeart/2005/8/layout/orgChart1"/>
    <dgm:cxn modelId="{F9A06153-292A-4A74-A48F-72F5D4B8841F}" type="presParOf" srcId="{BBEEC431-B172-44BB-B387-FE424816425A}" destId="{DA853036-594B-4A50-B29D-AF4C530C6A24}" srcOrd="0" destOrd="0" presId="urn:microsoft.com/office/officeart/2005/8/layout/orgChart1"/>
    <dgm:cxn modelId="{B6262C71-30AF-426E-8462-51D7766EBD96}" type="presParOf" srcId="{BBEEC431-B172-44BB-B387-FE424816425A}" destId="{4BF779F6-9C58-4DDD-B786-A73BDAF8878C}" srcOrd="1" destOrd="0" presId="urn:microsoft.com/office/officeart/2005/8/layout/orgChart1"/>
    <dgm:cxn modelId="{271A19E0-0144-4922-9DAD-78C5DCC75496}" type="presParOf" srcId="{1C1C47B3-CF24-4C6C-9566-7F8AAA1CE88D}" destId="{6AC2B8A2-10BA-4C0D-AD9E-0C88BB08EA41}" srcOrd="1" destOrd="0" presId="urn:microsoft.com/office/officeart/2005/8/layout/orgChart1"/>
    <dgm:cxn modelId="{612CDF07-E35F-411F-864C-8FCCC6E6C738}" type="presParOf" srcId="{1C1C47B3-CF24-4C6C-9566-7F8AAA1CE88D}" destId="{5A9FA8F6-9725-4B56-8649-4E3092D7A4F3}" srcOrd="2" destOrd="0" presId="urn:microsoft.com/office/officeart/2005/8/layout/orgChart1"/>
    <dgm:cxn modelId="{5333F745-8EFB-4ABE-8590-2FF43959F2A9}" type="presParOf" srcId="{D2D3F374-8CD0-4EF1-9F51-84181AC6F4D3}" destId="{4D1505F0-91F9-46D4-9885-9EF37D4D67D7}" srcOrd="8" destOrd="0" presId="urn:microsoft.com/office/officeart/2005/8/layout/orgChart1"/>
    <dgm:cxn modelId="{AB123144-E5D9-41F5-8247-84B929B9407A}" type="presParOf" srcId="{D2D3F374-8CD0-4EF1-9F51-84181AC6F4D3}" destId="{AA29EAFF-E0C8-4DF4-98E2-DDD4F88D6E7A}" srcOrd="9" destOrd="0" presId="urn:microsoft.com/office/officeart/2005/8/layout/orgChart1"/>
    <dgm:cxn modelId="{441DA3DF-D6DB-4F36-8A0B-4C33B509B1A5}" type="presParOf" srcId="{AA29EAFF-E0C8-4DF4-98E2-DDD4F88D6E7A}" destId="{4C818795-67CA-4850-993C-851A21094944}" srcOrd="0" destOrd="0" presId="urn:microsoft.com/office/officeart/2005/8/layout/orgChart1"/>
    <dgm:cxn modelId="{E3DC9660-6274-4A0F-8119-EA530FFBBB7D}" type="presParOf" srcId="{4C818795-67CA-4850-993C-851A21094944}" destId="{D989E0A4-ED0D-4288-BD4F-3791FA0EDB3E}" srcOrd="0" destOrd="0" presId="urn:microsoft.com/office/officeart/2005/8/layout/orgChart1"/>
    <dgm:cxn modelId="{B6D822A4-D038-4F03-BDAD-CB6964F2D619}" type="presParOf" srcId="{4C818795-67CA-4850-993C-851A21094944}" destId="{EC98E36B-A0E5-4CB7-BF2A-85371C807138}" srcOrd="1" destOrd="0" presId="urn:microsoft.com/office/officeart/2005/8/layout/orgChart1"/>
    <dgm:cxn modelId="{BC1BF16C-9B86-4726-B9C1-F3E07421F38D}" type="presParOf" srcId="{AA29EAFF-E0C8-4DF4-98E2-DDD4F88D6E7A}" destId="{C5C28C81-354F-4240-A2B7-D0FC5F4131B1}" srcOrd="1" destOrd="0" presId="urn:microsoft.com/office/officeart/2005/8/layout/orgChart1"/>
    <dgm:cxn modelId="{E30FF55E-1B51-4F91-9631-62954BB617EE}" type="presParOf" srcId="{AA29EAFF-E0C8-4DF4-98E2-DDD4F88D6E7A}" destId="{84AF7D2A-F8EA-45EA-AC4A-BE2F21CA0F23}" srcOrd="2" destOrd="0" presId="urn:microsoft.com/office/officeart/2005/8/layout/orgChart1"/>
    <dgm:cxn modelId="{5431C4A9-9674-4221-BD18-4AED18B8228A}" type="presParOf" srcId="{D2D3F374-8CD0-4EF1-9F51-84181AC6F4D3}" destId="{5B078F93-24E1-4B9C-A9B1-17DDA185B991}" srcOrd="10" destOrd="0" presId="urn:microsoft.com/office/officeart/2005/8/layout/orgChart1"/>
    <dgm:cxn modelId="{377DF317-26C9-4FE7-8B73-BCEEB3ECCA40}" type="presParOf" srcId="{D2D3F374-8CD0-4EF1-9F51-84181AC6F4D3}" destId="{C85886FE-C1DC-47D6-AF70-434E25C53BDE}" srcOrd="11" destOrd="0" presId="urn:microsoft.com/office/officeart/2005/8/layout/orgChart1"/>
    <dgm:cxn modelId="{84964253-A3C1-42BB-B6AE-53A23CC7781E}" type="presParOf" srcId="{C85886FE-C1DC-47D6-AF70-434E25C53BDE}" destId="{18F42EA7-9970-48E7-8EB8-3E633DDB954A}" srcOrd="0" destOrd="0" presId="urn:microsoft.com/office/officeart/2005/8/layout/orgChart1"/>
    <dgm:cxn modelId="{86D124DE-72DF-4C30-BE4B-9B389A457E5F}" type="presParOf" srcId="{18F42EA7-9970-48E7-8EB8-3E633DDB954A}" destId="{53F0445A-DB94-4DD0-BD92-65E9455F0A75}" srcOrd="0" destOrd="0" presId="urn:microsoft.com/office/officeart/2005/8/layout/orgChart1"/>
    <dgm:cxn modelId="{FACCD1FA-3FCA-455D-94C0-EED435DAF7B8}" type="presParOf" srcId="{18F42EA7-9970-48E7-8EB8-3E633DDB954A}" destId="{F005981B-0A9A-4735-8B02-6B5136BB7FCE}" srcOrd="1" destOrd="0" presId="urn:microsoft.com/office/officeart/2005/8/layout/orgChart1"/>
    <dgm:cxn modelId="{258C3F92-3E79-485E-8DE5-CBCEA0A5B8B3}" type="presParOf" srcId="{C85886FE-C1DC-47D6-AF70-434E25C53BDE}" destId="{F0202245-97F5-4DC1-9E67-83C638E2982B}" srcOrd="1" destOrd="0" presId="urn:microsoft.com/office/officeart/2005/8/layout/orgChart1"/>
    <dgm:cxn modelId="{74293C43-C4D2-44E6-B65D-0A30198FD1C2}" type="presParOf" srcId="{C85886FE-C1DC-47D6-AF70-434E25C53BDE}" destId="{FBF9B53B-01A6-495B-8E59-F7168B168B0E}" srcOrd="2" destOrd="0" presId="urn:microsoft.com/office/officeart/2005/8/layout/orgChart1"/>
    <dgm:cxn modelId="{BF005E2B-17F6-4259-9B3C-D0E912B4C2D4}" type="presParOf" srcId="{2F7CFB44-BF2D-4616-BAE6-657C813E7AD2}" destId="{74545F7B-D8CA-4BB1-A97A-BE41802CA41F}" srcOrd="2" destOrd="0" presId="urn:microsoft.com/office/officeart/2005/8/layout/orgChart1"/>
    <dgm:cxn modelId="{D8EB02AC-C3BF-4524-BF05-E1C22DF4CEAA}" type="presParOf" srcId="{A6BE95F4-FD67-412A-973F-A1D14BC86CB7}" destId="{868E8C96-BD46-4650-8787-347324F0EC58}" srcOrd="1" destOrd="0" presId="urn:microsoft.com/office/officeart/2005/8/layout/orgChart1"/>
    <dgm:cxn modelId="{0B02E127-F9EA-4227-AAE2-4B70025A6A6C}" type="presParOf" srcId="{868E8C96-BD46-4650-8787-347324F0EC58}" destId="{6DF6D884-F386-44FE-8C8D-10B8DBF2DC60}" srcOrd="0" destOrd="0" presId="urn:microsoft.com/office/officeart/2005/8/layout/orgChart1"/>
    <dgm:cxn modelId="{6BA7BEDB-E39A-48EC-9246-5D5D259FB20D}" type="presParOf" srcId="{6DF6D884-F386-44FE-8C8D-10B8DBF2DC60}" destId="{1E1399C8-A515-473A-B134-0A517A3B2EFC}" srcOrd="0" destOrd="0" presId="urn:microsoft.com/office/officeart/2005/8/layout/orgChart1"/>
    <dgm:cxn modelId="{80651DD3-79C9-424E-814B-DBBE4DE0721E}" type="presParOf" srcId="{6DF6D884-F386-44FE-8C8D-10B8DBF2DC60}" destId="{5B741ABF-CA08-4D25-A986-78688D23C52A}" srcOrd="1" destOrd="0" presId="urn:microsoft.com/office/officeart/2005/8/layout/orgChart1"/>
    <dgm:cxn modelId="{00681219-1F8A-4C1D-97D0-C4FE7CFE5FC2}" type="presParOf" srcId="{868E8C96-BD46-4650-8787-347324F0EC58}" destId="{2846D202-CE85-47FB-A9EA-D5248655DEE2}" srcOrd="1" destOrd="0" presId="urn:microsoft.com/office/officeart/2005/8/layout/orgChart1"/>
    <dgm:cxn modelId="{9DC4AED8-6C5D-4DB1-A5F2-8D80764174FC}" type="presParOf" srcId="{868E8C96-BD46-4650-8787-347324F0EC58}" destId="{B977FA23-D95E-4D07-BF62-2DCE9CBD562C}" srcOrd="2" destOrd="0" presId="urn:microsoft.com/office/officeart/2005/8/layout/orgChar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9E45ED-AD35-41F0-943D-E8B18AF6356F}" type="doc">
      <dgm:prSet loTypeId="urn:microsoft.com/office/officeart/2005/8/layout/orgChart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71A0A3A9-AACB-43B3-95B3-3996FD55782C}">
      <dgm:prSet phldrT="[Text]" custT="1"/>
      <dgm:spPr>
        <a:solidFill>
          <a:schemeClr val="bg1">
            <a:lumMod val="8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400" b="1" dirty="0">
              <a:latin typeface="Calibri" panose="020F0502020204030204" pitchFamily="34" charset="0"/>
              <a:cs typeface="Calibri" panose="020F0502020204030204" pitchFamily="34" charset="0"/>
            </a:rPr>
            <a:t>Open Position</a:t>
          </a:r>
        </a:p>
        <a:p>
          <a:r>
            <a:rPr lang="en-US" sz="1200" dirty="0">
              <a:latin typeface="Calibri" panose="020F0502020204030204" pitchFamily="34" charset="0"/>
              <a:cs typeface="Calibri" panose="020F0502020204030204" pitchFamily="34" charset="0"/>
            </a:rPr>
            <a:t>Chief Financial Officer</a:t>
          </a:r>
        </a:p>
      </dgm:t>
    </dgm:pt>
    <dgm:pt modelId="{C32FE11C-C533-413E-A838-1100845E89C9}" type="parTrans" cxnId="{A9A2B76B-E4B3-45B9-9B32-1C637F39A947}">
      <dgm:prSet/>
      <dgm:spPr/>
      <dgm:t>
        <a:bodyPr/>
        <a:lstStyle/>
        <a:p>
          <a:endParaRPr lang="en-US"/>
        </a:p>
      </dgm:t>
    </dgm:pt>
    <dgm:pt modelId="{D85B796A-045A-494C-9D50-A2574EB39A42}" type="sibTrans" cxnId="{A9A2B76B-E4B3-45B9-9B32-1C637F39A947}">
      <dgm:prSet/>
      <dgm:spPr/>
      <dgm:t>
        <a:bodyPr/>
        <a:lstStyle/>
        <a:p>
          <a:endParaRPr lang="en-US"/>
        </a:p>
      </dgm:t>
    </dgm:pt>
    <dgm:pt modelId="{68294356-0BF5-430A-95D2-5BB0EDF71660}">
      <dgm:prSet phldrT="[Text]" custT="1"/>
      <dgm:spPr>
        <a:gradFill rotWithShape="0">
          <a:gsLst>
            <a:gs pos="0">
              <a:schemeClr val="bg1"/>
            </a:gs>
            <a:gs pos="100000">
              <a:schemeClr val="bg2">
                <a:lumMod val="90000"/>
              </a:schemeClr>
            </a:gs>
          </a:gsLst>
          <a:lin ang="5400000" scaled="1"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>
              <a:latin typeface="Calibri" panose="020F0502020204030204" pitchFamily="34" charset="0"/>
              <a:cs typeface="Calibri" panose="020F0502020204030204" pitchFamily="34" charset="0"/>
            </a:rPr>
            <a:t>Jacob McCracken </a:t>
          </a:r>
          <a:r>
            <a:rPr lang="en-US" sz="1000" dirty="0">
              <a:latin typeface="Calibri" panose="020F0502020204030204" pitchFamily="34" charset="0"/>
              <a:cs typeface="Calibri" panose="020F0502020204030204" pitchFamily="34" charset="0"/>
            </a:rPr>
            <a:t>Senior Director, Finance</a:t>
          </a:r>
        </a:p>
      </dgm:t>
    </dgm:pt>
    <dgm:pt modelId="{596972B7-A8DA-4152-AFD1-A3C07AD16200}" type="parTrans" cxnId="{59F71D08-3516-4C08-ACEC-27BDD0C447DD}">
      <dgm:prSet/>
      <dgm:spPr/>
      <dgm:t>
        <a:bodyPr/>
        <a:lstStyle/>
        <a:p>
          <a:endParaRPr lang="en-US"/>
        </a:p>
      </dgm:t>
    </dgm:pt>
    <dgm:pt modelId="{4DB73136-7D65-4B82-ABC5-05842A66EA7B}" type="sibTrans" cxnId="{59F71D08-3516-4C08-ACEC-27BDD0C447DD}">
      <dgm:prSet/>
      <dgm:spPr/>
      <dgm:t>
        <a:bodyPr/>
        <a:lstStyle/>
        <a:p>
          <a:endParaRPr lang="en-US"/>
        </a:p>
      </dgm:t>
    </dgm:pt>
    <dgm:pt modelId="{6237B59C-DC4D-4A3E-AA35-6E4096137D85}">
      <dgm:prSet phldrT="[Text]" custT="1"/>
      <dgm:spPr>
        <a:gradFill rotWithShape="0">
          <a:gsLst>
            <a:gs pos="0">
              <a:schemeClr val="bg1"/>
            </a:gs>
            <a:gs pos="100000">
              <a:schemeClr val="bg2">
                <a:lumMod val="90000"/>
              </a:schemeClr>
            </a:gs>
          </a:gsLst>
          <a:lin ang="5400000" scaled="1"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000" b="1" dirty="0">
              <a:latin typeface="Calibri" panose="020F0502020204030204" pitchFamily="34" charset="0"/>
              <a:cs typeface="Calibri" panose="020F0502020204030204" pitchFamily="34" charset="0"/>
            </a:rPr>
            <a:t>Matt Guardia </a:t>
          </a:r>
        </a:p>
        <a:p>
          <a:r>
            <a:rPr lang="en-US" sz="1000" dirty="0">
              <a:latin typeface="Calibri" panose="020F0502020204030204" pitchFamily="34" charset="0"/>
              <a:cs typeface="Calibri" panose="020F0502020204030204" pitchFamily="34" charset="0"/>
            </a:rPr>
            <a:t>Associate Director, FP&amp;A</a:t>
          </a:r>
        </a:p>
      </dgm:t>
    </dgm:pt>
    <dgm:pt modelId="{A03E8D9D-5538-43D9-9142-25DF4650A90B}" type="parTrans" cxnId="{70D30581-D149-4E3C-B138-076290778FE2}">
      <dgm:prSet/>
      <dgm:spPr/>
      <dgm:t>
        <a:bodyPr/>
        <a:lstStyle/>
        <a:p>
          <a:endParaRPr lang="en-US"/>
        </a:p>
      </dgm:t>
    </dgm:pt>
    <dgm:pt modelId="{4A825279-CF75-46CE-A828-C0D6D6453C21}" type="sibTrans" cxnId="{70D30581-D149-4E3C-B138-076290778FE2}">
      <dgm:prSet/>
      <dgm:spPr/>
      <dgm:t>
        <a:bodyPr/>
        <a:lstStyle/>
        <a:p>
          <a:endParaRPr lang="en-US"/>
        </a:p>
      </dgm:t>
    </dgm:pt>
    <dgm:pt modelId="{247314EE-EB3D-41B5-96F1-67118826715B}">
      <dgm:prSet phldrT="[Text]" custT="1"/>
      <dgm:spPr>
        <a:gradFill rotWithShape="0">
          <a:gsLst>
            <a:gs pos="0">
              <a:schemeClr val="bg1"/>
            </a:gs>
            <a:gs pos="100000">
              <a:schemeClr val="bg2">
                <a:lumMod val="90000"/>
              </a:schemeClr>
            </a:gs>
          </a:gsLst>
          <a:lin ang="5400000" scaled="1"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200" b="1" dirty="0">
              <a:latin typeface="Calibri" panose="020F0502020204030204" pitchFamily="34" charset="0"/>
              <a:cs typeface="Calibri" panose="020F0502020204030204" pitchFamily="34" charset="0"/>
            </a:rPr>
            <a:t>Bill Blackledge </a:t>
          </a:r>
        </a:p>
        <a:p>
          <a:r>
            <a:rPr lang="en-US" sz="1000" dirty="0">
              <a:latin typeface="Calibri" panose="020F0502020204030204" pitchFamily="34" charset="0"/>
              <a:cs typeface="Calibri" panose="020F0502020204030204" pitchFamily="34" charset="0"/>
            </a:rPr>
            <a:t>Vice President, Finance &amp; Controller</a:t>
          </a:r>
        </a:p>
      </dgm:t>
    </dgm:pt>
    <dgm:pt modelId="{BAA38167-4691-4533-9E66-A310CE2BE8C6}" type="parTrans" cxnId="{2503463C-9E34-456C-A33C-096D85A242B8}">
      <dgm:prSet/>
      <dgm:spPr/>
      <dgm:t>
        <a:bodyPr/>
        <a:lstStyle/>
        <a:p>
          <a:endParaRPr lang="en-US"/>
        </a:p>
      </dgm:t>
    </dgm:pt>
    <dgm:pt modelId="{55677E28-E288-47A6-AFE7-900574BDB4AD}" type="sibTrans" cxnId="{2503463C-9E34-456C-A33C-096D85A242B8}">
      <dgm:prSet/>
      <dgm:spPr/>
      <dgm:t>
        <a:bodyPr/>
        <a:lstStyle/>
        <a:p>
          <a:endParaRPr lang="en-US"/>
        </a:p>
      </dgm:t>
    </dgm:pt>
    <dgm:pt modelId="{995FB68F-D064-4598-94D6-C7301A7BC3A3}">
      <dgm:prSet phldrT="[Text]" custT="1"/>
      <dgm:spPr>
        <a:gradFill rotWithShape="0">
          <a:gsLst>
            <a:gs pos="0">
              <a:schemeClr val="bg1"/>
            </a:gs>
            <a:gs pos="100000">
              <a:schemeClr val="bg2">
                <a:lumMod val="90000"/>
              </a:schemeClr>
            </a:gs>
          </a:gsLst>
          <a:lin ang="5400000" scaled="1"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n-US" sz="1000" b="1" dirty="0">
              <a:latin typeface="Calibri" panose="020F0502020204030204" pitchFamily="34" charset="0"/>
              <a:cs typeface="Calibri" panose="020F0502020204030204" pitchFamily="34" charset="0"/>
            </a:rPr>
            <a:t>Marilyn Bock</a:t>
          </a:r>
        </a:p>
        <a:p>
          <a:pPr>
            <a:buNone/>
          </a:pPr>
          <a:r>
            <a:rPr lang="en-US" sz="1000" b="0" dirty="0">
              <a:latin typeface="Calibri" panose="020F0502020204030204" pitchFamily="34" charset="0"/>
              <a:cs typeface="Calibri" panose="020F0502020204030204" pitchFamily="34" charset="0"/>
            </a:rPr>
            <a:t>Director, Financial Reporting Accounting</a:t>
          </a:r>
          <a:endParaRPr lang="en-US" sz="1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6CA522E-1387-4EB6-988D-052036B00D03}" type="parTrans" cxnId="{540A6C50-7106-43E9-B014-A605A270B75A}">
      <dgm:prSet/>
      <dgm:spPr/>
      <dgm:t>
        <a:bodyPr/>
        <a:lstStyle/>
        <a:p>
          <a:endParaRPr lang="en-US"/>
        </a:p>
      </dgm:t>
    </dgm:pt>
    <dgm:pt modelId="{468CDD19-0F1F-43EE-BBB1-00CDBC465DDC}" type="sibTrans" cxnId="{540A6C50-7106-43E9-B014-A605A270B75A}">
      <dgm:prSet/>
      <dgm:spPr/>
      <dgm:t>
        <a:bodyPr/>
        <a:lstStyle/>
        <a:p>
          <a:endParaRPr lang="en-US"/>
        </a:p>
      </dgm:t>
    </dgm:pt>
    <dgm:pt modelId="{AC63694D-4DCF-4837-9E05-EAD1CAE750EB}">
      <dgm:prSet phldrT="[Text]" custT="1"/>
      <dgm:spPr>
        <a:gradFill rotWithShape="0">
          <a:gsLst>
            <a:gs pos="0">
              <a:schemeClr val="bg1"/>
            </a:gs>
            <a:gs pos="100000">
              <a:schemeClr val="bg2">
                <a:lumMod val="90000"/>
              </a:schemeClr>
            </a:gs>
          </a:gsLst>
          <a:lin ang="5400000" scaled="1"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000" b="1" dirty="0">
              <a:latin typeface="Calibri" panose="020F0502020204030204" pitchFamily="34" charset="0"/>
              <a:cs typeface="Calibri" panose="020F0502020204030204" pitchFamily="34" charset="0"/>
            </a:rPr>
            <a:t>Ryan Patterson </a:t>
          </a:r>
          <a:r>
            <a:rPr lang="en-US" sz="1000" dirty="0">
              <a:latin typeface="Calibri" panose="020F0502020204030204" pitchFamily="34" charset="0"/>
              <a:cs typeface="Calibri" panose="020F0502020204030204" pitchFamily="34" charset="0"/>
            </a:rPr>
            <a:t>Manager, Financial Reporting</a:t>
          </a:r>
        </a:p>
      </dgm:t>
    </dgm:pt>
    <dgm:pt modelId="{BECDB1F4-51B9-4C28-AE2A-150FB94C5A3C}" type="parTrans" cxnId="{A97B5E08-9E39-4F1F-98ED-ABC2B7EA3C05}">
      <dgm:prSet/>
      <dgm:spPr/>
      <dgm:t>
        <a:bodyPr/>
        <a:lstStyle/>
        <a:p>
          <a:endParaRPr lang="en-US"/>
        </a:p>
      </dgm:t>
    </dgm:pt>
    <dgm:pt modelId="{CC1D355C-1E40-478B-9229-934506061C80}" type="sibTrans" cxnId="{A97B5E08-9E39-4F1F-98ED-ABC2B7EA3C05}">
      <dgm:prSet/>
      <dgm:spPr/>
      <dgm:t>
        <a:bodyPr/>
        <a:lstStyle/>
        <a:p>
          <a:endParaRPr lang="en-US"/>
        </a:p>
      </dgm:t>
    </dgm:pt>
    <dgm:pt modelId="{21D5D31D-E187-43E5-B0EB-DA49B8691E97}">
      <dgm:prSet phldrT="[Text]" custT="1"/>
      <dgm:spPr>
        <a:gradFill rotWithShape="0">
          <a:gsLst>
            <a:gs pos="0">
              <a:schemeClr val="bg1"/>
            </a:gs>
            <a:gs pos="100000">
              <a:schemeClr val="bg2">
                <a:lumMod val="90000"/>
              </a:schemeClr>
            </a:gs>
          </a:gsLst>
          <a:lin ang="5400000" scaled="1"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000" b="1" dirty="0">
              <a:latin typeface="Calibri" panose="020F0502020204030204" pitchFamily="34" charset="0"/>
              <a:cs typeface="Calibri" panose="020F0502020204030204" pitchFamily="34" charset="0"/>
            </a:rPr>
            <a:t>Maxine Johnson </a:t>
          </a:r>
          <a:r>
            <a:rPr lang="en-US" sz="1000" dirty="0">
              <a:latin typeface="Calibri" panose="020F0502020204030204" pitchFamily="34" charset="0"/>
              <a:cs typeface="Calibri" panose="020F0502020204030204" pitchFamily="34" charset="0"/>
            </a:rPr>
            <a:t>Manager, Accounting </a:t>
          </a:r>
        </a:p>
      </dgm:t>
    </dgm:pt>
    <dgm:pt modelId="{B25B1E65-FBE9-442B-95BD-A957E5FA5E93}" type="parTrans" cxnId="{2EFA8D8D-7287-4684-86CF-BB160D7ACE55}">
      <dgm:prSet/>
      <dgm:spPr/>
      <dgm:t>
        <a:bodyPr/>
        <a:lstStyle/>
        <a:p>
          <a:endParaRPr lang="en-US"/>
        </a:p>
      </dgm:t>
    </dgm:pt>
    <dgm:pt modelId="{F2B77936-1CCA-4863-BAC5-A1F31FBF3D81}" type="sibTrans" cxnId="{2EFA8D8D-7287-4684-86CF-BB160D7ACE55}">
      <dgm:prSet/>
      <dgm:spPr/>
      <dgm:t>
        <a:bodyPr/>
        <a:lstStyle/>
        <a:p>
          <a:endParaRPr lang="en-US"/>
        </a:p>
      </dgm:t>
    </dgm:pt>
    <dgm:pt modelId="{4EF2BD15-7A8D-4CB6-A467-9C894C38CB11}">
      <dgm:prSet phldrT="[Text]" custT="1"/>
      <dgm:spPr>
        <a:gradFill rotWithShape="0">
          <a:gsLst>
            <a:gs pos="0">
              <a:schemeClr val="bg1"/>
            </a:gs>
            <a:gs pos="100000">
              <a:schemeClr val="bg2">
                <a:lumMod val="90000"/>
              </a:schemeClr>
            </a:gs>
          </a:gsLst>
          <a:lin ang="5400000" scaled="1"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000" b="1" dirty="0">
              <a:latin typeface="Calibri" panose="020F0502020204030204" pitchFamily="34" charset="0"/>
              <a:cs typeface="Calibri" panose="020F0502020204030204" pitchFamily="34" charset="0"/>
            </a:rPr>
            <a:t>Val Villanueva  </a:t>
          </a:r>
        </a:p>
        <a:p>
          <a:r>
            <a:rPr lang="en-US" sz="1000" dirty="0">
              <a:latin typeface="Calibri" panose="020F0502020204030204" pitchFamily="34" charset="0"/>
              <a:cs typeface="Calibri" panose="020F0502020204030204" pitchFamily="34" charset="0"/>
            </a:rPr>
            <a:t>Staff, Accounting </a:t>
          </a:r>
        </a:p>
      </dgm:t>
    </dgm:pt>
    <dgm:pt modelId="{6B734771-0642-46E7-BA81-AB1C50AA0102}" type="parTrans" cxnId="{B31176B2-394A-4253-AD48-08F6EA64E4B1}">
      <dgm:prSet/>
      <dgm:spPr/>
      <dgm:t>
        <a:bodyPr/>
        <a:lstStyle/>
        <a:p>
          <a:endParaRPr lang="en-US"/>
        </a:p>
      </dgm:t>
    </dgm:pt>
    <dgm:pt modelId="{3C6310FC-2CCC-42CE-A6AE-5DE74993AA52}" type="sibTrans" cxnId="{B31176B2-394A-4253-AD48-08F6EA64E4B1}">
      <dgm:prSet/>
      <dgm:spPr/>
      <dgm:t>
        <a:bodyPr/>
        <a:lstStyle/>
        <a:p>
          <a:endParaRPr lang="en-US"/>
        </a:p>
      </dgm:t>
    </dgm:pt>
    <dgm:pt modelId="{84392977-A626-4D2A-892B-06DC8B20605A}">
      <dgm:prSet phldrT="[Text]" custT="1"/>
      <dgm:spPr>
        <a:gradFill rotWithShape="0">
          <a:gsLst>
            <a:gs pos="0">
              <a:schemeClr val="bg1"/>
            </a:gs>
            <a:gs pos="100000">
              <a:schemeClr val="bg2">
                <a:lumMod val="90000"/>
              </a:schemeClr>
            </a:gs>
          </a:gsLst>
          <a:lin ang="5400000" scaled="1"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000" b="1" dirty="0">
              <a:latin typeface="Calibri" panose="020F0502020204030204" pitchFamily="34" charset="0"/>
              <a:cs typeface="Calibri" panose="020F0502020204030204" pitchFamily="34" charset="0"/>
            </a:rPr>
            <a:t>Shannon Lim </a:t>
          </a:r>
          <a:r>
            <a:rPr lang="en-US" sz="1000" b="0" i="0" dirty="0">
              <a:latin typeface="Calibri" panose="020F0502020204030204" pitchFamily="34" charset="0"/>
              <a:cs typeface="Calibri" panose="020F0502020204030204" pitchFamily="34" charset="0"/>
            </a:rPr>
            <a:t>Supervisor, Purchasing and Operations</a:t>
          </a:r>
          <a:endParaRPr lang="en-US" sz="1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334C804-7FC8-451E-B8C6-AAA94683C651}" type="parTrans" cxnId="{03FF1AD2-4559-4A62-B829-E1A1C9F62F86}">
      <dgm:prSet/>
      <dgm:spPr/>
      <dgm:t>
        <a:bodyPr/>
        <a:lstStyle/>
        <a:p>
          <a:endParaRPr lang="en-US"/>
        </a:p>
      </dgm:t>
    </dgm:pt>
    <dgm:pt modelId="{169965CC-9B90-4B8F-B397-D6A106D0EB79}" type="sibTrans" cxnId="{03FF1AD2-4559-4A62-B829-E1A1C9F62F86}">
      <dgm:prSet/>
      <dgm:spPr/>
      <dgm:t>
        <a:bodyPr/>
        <a:lstStyle/>
        <a:p>
          <a:endParaRPr lang="en-US"/>
        </a:p>
      </dgm:t>
    </dgm:pt>
    <dgm:pt modelId="{902373C3-6CA1-48A9-ABA2-AAD321946059}">
      <dgm:prSet phldrT="[Text]" custT="1"/>
      <dgm:spPr>
        <a:gradFill rotWithShape="0">
          <a:gsLst>
            <a:gs pos="0">
              <a:schemeClr val="bg1"/>
            </a:gs>
            <a:gs pos="100000">
              <a:schemeClr val="bg2">
                <a:lumMod val="90000"/>
              </a:schemeClr>
            </a:gs>
          </a:gsLst>
          <a:lin ang="5400000" scaled="1"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000" b="1" dirty="0">
              <a:latin typeface="Calibri" panose="020F0502020204030204" pitchFamily="34" charset="0"/>
              <a:cs typeface="Calibri" panose="020F0502020204030204" pitchFamily="34" charset="0"/>
            </a:rPr>
            <a:t>Drew Deever </a:t>
          </a:r>
          <a:r>
            <a:rPr lang="en-US" sz="1000" b="0" i="0" dirty="0">
              <a:latin typeface="Calibri" panose="020F0502020204030204" pitchFamily="34" charset="0"/>
              <a:cs typeface="Calibri" panose="020F0502020204030204" pitchFamily="34" charset="0"/>
            </a:rPr>
            <a:t>Administrator, Purchasing and Operations</a:t>
          </a:r>
          <a:endParaRPr lang="en-US" sz="1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77E35B7-E976-464A-85B3-D99371AE7901}" type="parTrans" cxnId="{DBC3C59B-C932-4CD0-AD10-CD063E852B86}">
      <dgm:prSet/>
      <dgm:spPr/>
      <dgm:t>
        <a:bodyPr/>
        <a:lstStyle/>
        <a:p>
          <a:endParaRPr lang="en-US"/>
        </a:p>
      </dgm:t>
    </dgm:pt>
    <dgm:pt modelId="{93EAEBB6-6253-4B87-8BEF-683693161C2D}" type="sibTrans" cxnId="{DBC3C59B-C932-4CD0-AD10-CD063E852B86}">
      <dgm:prSet/>
      <dgm:spPr/>
      <dgm:t>
        <a:bodyPr/>
        <a:lstStyle/>
        <a:p>
          <a:endParaRPr lang="en-US"/>
        </a:p>
      </dgm:t>
    </dgm:pt>
    <dgm:pt modelId="{4946036B-A7CB-4EB9-A974-08E700636B0C}">
      <dgm:prSet phldrT="[Text]" custT="1"/>
      <dgm:spPr>
        <a:gradFill rotWithShape="0">
          <a:gsLst>
            <a:gs pos="0">
              <a:schemeClr val="bg1"/>
            </a:gs>
            <a:gs pos="100000">
              <a:schemeClr val="bg2">
                <a:lumMod val="90000"/>
              </a:schemeClr>
            </a:gs>
          </a:gsLst>
          <a:lin ang="5400000" scaled="1"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000" b="1" dirty="0">
              <a:latin typeface="Calibri" panose="020F0502020204030204" pitchFamily="34" charset="0"/>
              <a:cs typeface="Calibri" panose="020F0502020204030204" pitchFamily="34" charset="0"/>
            </a:rPr>
            <a:t>Ada Ramos </a:t>
          </a:r>
        </a:p>
        <a:p>
          <a:r>
            <a:rPr lang="en-US" sz="1000" dirty="0">
              <a:latin typeface="Calibri" panose="020F0502020204030204" pitchFamily="34" charset="0"/>
              <a:cs typeface="Calibri" panose="020F0502020204030204" pitchFamily="34" charset="0"/>
            </a:rPr>
            <a:t>Staff (Supervisor), Accounting </a:t>
          </a:r>
        </a:p>
      </dgm:t>
    </dgm:pt>
    <dgm:pt modelId="{34BDAF19-EDD5-44DE-955F-02396653FB32}" type="parTrans" cxnId="{3900176B-90FC-444C-A301-FDDD0935ADDF}">
      <dgm:prSet/>
      <dgm:spPr/>
      <dgm:t>
        <a:bodyPr/>
        <a:lstStyle/>
        <a:p>
          <a:endParaRPr lang="en-US"/>
        </a:p>
      </dgm:t>
    </dgm:pt>
    <dgm:pt modelId="{5EDA9439-208F-455C-B412-E8084154A26F}" type="sibTrans" cxnId="{3900176B-90FC-444C-A301-FDDD0935ADDF}">
      <dgm:prSet/>
      <dgm:spPr/>
      <dgm:t>
        <a:bodyPr/>
        <a:lstStyle/>
        <a:p>
          <a:endParaRPr lang="en-US"/>
        </a:p>
      </dgm:t>
    </dgm:pt>
    <dgm:pt modelId="{52F968BD-356A-4314-BADB-5EBF9B592604}">
      <dgm:prSet phldrT="[Text]" custT="1"/>
      <dgm:spPr>
        <a:solidFill>
          <a:srgbClr val="F8F89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000" b="1" dirty="0">
              <a:latin typeface="Calibri" panose="020F0502020204030204" pitchFamily="34" charset="0"/>
              <a:cs typeface="Calibri" panose="020F0502020204030204" pitchFamily="34" charset="0"/>
            </a:rPr>
            <a:t>Roshi Eckl </a:t>
          </a:r>
        </a:p>
        <a:p>
          <a:r>
            <a:rPr lang="en-US" sz="1000" dirty="0">
              <a:latin typeface="Calibri" panose="020F0502020204030204" pitchFamily="34" charset="0"/>
              <a:cs typeface="Calibri" panose="020F0502020204030204" pitchFamily="34" charset="0"/>
            </a:rPr>
            <a:t>Account Payable Clerk</a:t>
          </a:r>
        </a:p>
      </dgm:t>
    </dgm:pt>
    <dgm:pt modelId="{EBADDF2E-1970-43D2-A3CA-EB0C650F0E10}" type="parTrans" cxnId="{4C758233-BB9C-4D80-B4ED-7D03F8B62060}">
      <dgm:prSet/>
      <dgm:spPr/>
      <dgm:t>
        <a:bodyPr/>
        <a:lstStyle/>
        <a:p>
          <a:endParaRPr lang="en-US"/>
        </a:p>
      </dgm:t>
    </dgm:pt>
    <dgm:pt modelId="{4BB44FB6-2490-4D6F-AF5F-716503FE0F2A}" type="sibTrans" cxnId="{4C758233-BB9C-4D80-B4ED-7D03F8B62060}">
      <dgm:prSet/>
      <dgm:spPr/>
      <dgm:t>
        <a:bodyPr/>
        <a:lstStyle/>
        <a:p>
          <a:endParaRPr lang="en-US"/>
        </a:p>
      </dgm:t>
    </dgm:pt>
    <dgm:pt modelId="{E3B2CBF8-9746-4BC8-87B6-FEECE835445D}" type="pres">
      <dgm:prSet presAssocID="{2D9E45ED-AD35-41F0-943D-E8B18AF6356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ACE810C-F7FC-4A85-9A1E-9094C7D6F84D}" type="pres">
      <dgm:prSet presAssocID="{71A0A3A9-AACB-43B3-95B3-3996FD55782C}" presName="hierRoot1" presStyleCnt="0">
        <dgm:presLayoutVars>
          <dgm:hierBranch val="init"/>
        </dgm:presLayoutVars>
      </dgm:prSet>
      <dgm:spPr/>
    </dgm:pt>
    <dgm:pt modelId="{5EEEC2AB-DB63-4813-8717-FC36D4CB6AEC}" type="pres">
      <dgm:prSet presAssocID="{71A0A3A9-AACB-43B3-95B3-3996FD55782C}" presName="rootComposite1" presStyleCnt="0"/>
      <dgm:spPr/>
    </dgm:pt>
    <dgm:pt modelId="{062D4177-4401-412F-BC6B-85B30696C0D8}" type="pres">
      <dgm:prSet presAssocID="{71A0A3A9-AACB-43B3-95B3-3996FD55782C}" presName="rootText1" presStyleLbl="node0" presStyleIdx="0" presStyleCnt="1" custScaleX="159513" custScaleY="98779">
        <dgm:presLayoutVars>
          <dgm:chPref val="3"/>
        </dgm:presLayoutVars>
      </dgm:prSet>
      <dgm:spPr/>
    </dgm:pt>
    <dgm:pt modelId="{124B71E6-F0E8-42EE-9F03-C5F530C875AB}" type="pres">
      <dgm:prSet presAssocID="{71A0A3A9-AACB-43B3-95B3-3996FD55782C}" presName="rootConnector1" presStyleLbl="node1" presStyleIdx="0" presStyleCnt="0"/>
      <dgm:spPr/>
    </dgm:pt>
    <dgm:pt modelId="{D2744F40-AC35-4843-8C62-3C8451F0D2DB}" type="pres">
      <dgm:prSet presAssocID="{71A0A3A9-AACB-43B3-95B3-3996FD55782C}" presName="hierChild2" presStyleCnt="0"/>
      <dgm:spPr/>
    </dgm:pt>
    <dgm:pt modelId="{A250C3CE-9BEA-41B3-BF7D-F995F5D49D8E}" type="pres">
      <dgm:prSet presAssocID="{BAA38167-4691-4533-9E66-A310CE2BE8C6}" presName="Name37" presStyleLbl="parChTrans1D2" presStyleIdx="0" presStyleCnt="2"/>
      <dgm:spPr/>
    </dgm:pt>
    <dgm:pt modelId="{88852A40-3BEF-42A2-93F4-FD4A456A0CC1}" type="pres">
      <dgm:prSet presAssocID="{247314EE-EB3D-41B5-96F1-67118826715B}" presName="hierRoot2" presStyleCnt="0">
        <dgm:presLayoutVars>
          <dgm:hierBranch val="init"/>
        </dgm:presLayoutVars>
      </dgm:prSet>
      <dgm:spPr/>
    </dgm:pt>
    <dgm:pt modelId="{1E16B6C7-2208-4E1C-9792-1D6BA76B5EDB}" type="pres">
      <dgm:prSet presAssocID="{247314EE-EB3D-41B5-96F1-67118826715B}" presName="rootComposite" presStyleCnt="0"/>
      <dgm:spPr/>
    </dgm:pt>
    <dgm:pt modelId="{85161BC6-133C-44E6-BFA7-2B03189F8574}" type="pres">
      <dgm:prSet presAssocID="{247314EE-EB3D-41B5-96F1-67118826715B}" presName="rootText" presStyleLbl="node2" presStyleIdx="0" presStyleCnt="2" custLinFactNeighborX="1036" custLinFactNeighborY="0">
        <dgm:presLayoutVars>
          <dgm:chPref val="3"/>
        </dgm:presLayoutVars>
      </dgm:prSet>
      <dgm:spPr/>
    </dgm:pt>
    <dgm:pt modelId="{715A0708-4B8C-4CD6-BDAF-3D0B88182E30}" type="pres">
      <dgm:prSet presAssocID="{247314EE-EB3D-41B5-96F1-67118826715B}" presName="rootConnector" presStyleLbl="node2" presStyleIdx="0" presStyleCnt="2"/>
      <dgm:spPr/>
    </dgm:pt>
    <dgm:pt modelId="{A8651194-ABB9-4204-89C1-375F62359D34}" type="pres">
      <dgm:prSet presAssocID="{247314EE-EB3D-41B5-96F1-67118826715B}" presName="hierChild4" presStyleCnt="0"/>
      <dgm:spPr/>
    </dgm:pt>
    <dgm:pt modelId="{DC719AAA-2464-4658-A8A8-C46EDB8306E2}" type="pres">
      <dgm:prSet presAssocID="{E6CA522E-1387-4EB6-988D-052036B00D03}" presName="Name37" presStyleLbl="parChTrans1D3" presStyleIdx="0" presStyleCnt="7"/>
      <dgm:spPr/>
    </dgm:pt>
    <dgm:pt modelId="{B03C8A88-B061-45F1-9B1C-CEE8E9E0E3EE}" type="pres">
      <dgm:prSet presAssocID="{995FB68F-D064-4598-94D6-C7301A7BC3A3}" presName="hierRoot2" presStyleCnt="0">
        <dgm:presLayoutVars>
          <dgm:hierBranch val="init"/>
        </dgm:presLayoutVars>
      </dgm:prSet>
      <dgm:spPr/>
    </dgm:pt>
    <dgm:pt modelId="{D2FC0E7A-BE88-41C0-AB0B-FA0EEB1162DD}" type="pres">
      <dgm:prSet presAssocID="{995FB68F-D064-4598-94D6-C7301A7BC3A3}" presName="rootComposite" presStyleCnt="0"/>
      <dgm:spPr/>
    </dgm:pt>
    <dgm:pt modelId="{B4526622-CCC6-44AF-A008-A3A8AE91315A}" type="pres">
      <dgm:prSet presAssocID="{995FB68F-D064-4598-94D6-C7301A7BC3A3}" presName="rootText" presStyleLbl="node3" presStyleIdx="0" presStyleCnt="7">
        <dgm:presLayoutVars>
          <dgm:chPref val="3"/>
        </dgm:presLayoutVars>
      </dgm:prSet>
      <dgm:spPr/>
    </dgm:pt>
    <dgm:pt modelId="{EA5A958D-A741-43F8-A34C-07B75A0A69A0}" type="pres">
      <dgm:prSet presAssocID="{995FB68F-D064-4598-94D6-C7301A7BC3A3}" presName="rootConnector" presStyleLbl="node3" presStyleIdx="0" presStyleCnt="7"/>
      <dgm:spPr/>
    </dgm:pt>
    <dgm:pt modelId="{A0AD4005-B32B-4BC9-9712-062141B03863}" type="pres">
      <dgm:prSet presAssocID="{995FB68F-D064-4598-94D6-C7301A7BC3A3}" presName="hierChild4" presStyleCnt="0"/>
      <dgm:spPr/>
    </dgm:pt>
    <dgm:pt modelId="{3AC5705A-CD1C-41FE-8FCA-CBE4A733C6B7}" type="pres">
      <dgm:prSet presAssocID="{995FB68F-D064-4598-94D6-C7301A7BC3A3}" presName="hierChild5" presStyleCnt="0"/>
      <dgm:spPr/>
    </dgm:pt>
    <dgm:pt modelId="{6259C099-3805-4AE1-BB6C-7844589102B6}" type="pres">
      <dgm:prSet presAssocID="{BECDB1F4-51B9-4C28-AE2A-150FB94C5A3C}" presName="Name37" presStyleLbl="parChTrans1D3" presStyleIdx="1" presStyleCnt="7"/>
      <dgm:spPr/>
    </dgm:pt>
    <dgm:pt modelId="{3B3E29B7-1F62-484B-A664-EF701DFEF7EB}" type="pres">
      <dgm:prSet presAssocID="{AC63694D-4DCF-4837-9E05-EAD1CAE750EB}" presName="hierRoot2" presStyleCnt="0">
        <dgm:presLayoutVars>
          <dgm:hierBranch val="init"/>
        </dgm:presLayoutVars>
      </dgm:prSet>
      <dgm:spPr/>
    </dgm:pt>
    <dgm:pt modelId="{DBA69C16-7DD9-4B30-83D7-852003E4F390}" type="pres">
      <dgm:prSet presAssocID="{AC63694D-4DCF-4837-9E05-EAD1CAE750EB}" presName="rootComposite" presStyleCnt="0"/>
      <dgm:spPr/>
    </dgm:pt>
    <dgm:pt modelId="{AD3B63B4-7004-4A83-AD18-8F6D0487B1A5}" type="pres">
      <dgm:prSet presAssocID="{AC63694D-4DCF-4837-9E05-EAD1CAE750EB}" presName="rootText" presStyleLbl="node3" presStyleIdx="1" presStyleCnt="7">
        <dgm:presLayoutVars>
          <dgm:chPref val="3"/>
        </dgm:presLayoutVars>
      </dgm:prSet>
      <dgm:spPr/>
    </dgm:pt>
    <dgm:pt modelId="{7AD4A50E-9191-4D40-9FB9-5CBCFDF227D8}" type="pres">
      <dgm:prSet presAssocID="{AC63694D-4DCF-4837-9E05-EAD1CAE750EB}" presName="rootConnector" presStyleLbl="node3" presStyleIdx="1" presStyleCnt="7"/>
      <dgm:spPr/>
    </dgm:pt>
    <dgm:pt modelId="{71A1B06E-6113-4C9E-A8D3-0AE3B7285E73}" type="pres">
      <dgm:prSet presAssocID="{AC63694D-4DCF-4837-9E05-EAD1CAE750EB}" presName="hierChild4" presStyleCnt="0"/>
      <dgm:spPr/>
    </dgm:pt>
    <dgm:pt modelId="{747141CC-07C3-4C52-BA5D-E59F96A928E9}" type="pres">
      <dgm:prSet presAssocID="{AC63694D-4DCF-4837-9E05-EAD1CAE750EB}" presName="hierChild5" presStyleCnt="0"/>
      <dgm:spPr/>
    </dgm:pt>
    <dgm:pt modelId="{5C5F9523-B15C-49A8-92E9-6A0F81C13C55}" type="pres">
      <dgm:prSet presAssocID="{B25B1E65-FBE9-442B-95BD-A957E5FA5E93}" presName="Name37" presStyleLbl="parChTrans1D3" presStyleIdx="2" presStyleCnt="7"/>
      <dgm:spPr/>
    </dgm:pt>
    <dgm:pt modelId="{5163A12E-D890-4CCD-9554-63DF29754250}" type="pres">
      <dgm:prSet presAssocID="{21D5D31D-E187-43E5-B0EB-DA49B8691E97}" presName="hierRoot2" presStyleCnt="0">
        <dgm:presLayoutVars>
          <dgm:hierBranch val="init"/>
        </dgm:presLayoutVars>
      </dgm:prSet>
      <dgm:spPr/>
    </dgm:pt>
    <dgm:pt modelId="{E515C526-FF57-46ED-94A2-EC1ED97EF793}" type="pres">
      <dgm:prSet presAssocID="{21D5D31D-E187-43E5-B0EB-DA49B8691E97}" presName="rootComposite" presStyleCnt="0"/>
      <dgm:spPr/>
    </dgm:pt>
    <dgm:pt modelId="{5693A0D4-37AA-4197-96F8-36FD1C47AEC8}" type="pres">
      <dgm:prSet presAssocID="{21D5D31D-E187-43E5-B0EB-DA49B8691E97}" presName="rootText" presStyleLbl="node3" presStyleIdx="2" presStyleCnt="7">
        <dgm:presLayoutVars>
          <dgm:chPref val="3"/>
        </dgm:presLayoutVars>
      </dgm:prSet>
      <dgm:spPr/>
    </dgm:pt>
    <dgm:pt modelId="{A8FD8325-50A7-49ED-9067-AFA5E755939D}" type="pres">
      <dgm:prSet presAssocID="{21D5D31D-E187-43E5-B0EB-DA49B8691E97}" presName="rootConnector" presStyleLbl="node3" presStyleIdx="2" presStyleCnt="7"/>
      <dgm:spPr/>
    </dgm:pt>
    <dgm:pt modelId="{777850DF-6071-42B5-9FE5-EABDA096BE3E}" type="pres">
      <dgm:prSet presAssocID="{21D5D31D-E187-43E5-B0EB-DA49B8691E97}" presName="hierChild4" presStyleCnt="0"/>
      <dgm:spPr/>
    </dgm:pt>
    <dgm:pt modelId="{368038E5-4ECE-4E58-B377-E83441600276}" type="pres">
      <dgm:prSet presAssocID="{21D5D31D-E187-43E5-B0EB-DA49B8691E97}" presName="hierChild5" presStyleCnt="0"/>
      <dgm:spPr/>
    </dgm:pt>
    <dgm:pt modelId="{A6EF4965-91E6-4BA2-8BAB-87EE56F4AF6D}" type="pres">
      <dgm:prSet presAssocID="{6B734771-0642-46E7-BA81-AB1C50AA0102}" presName="Name37" presStyleLbl="parChTrans1D3" presStyleIdx="3" presStyleCnt="7"/>
      <dgm:spPr/>
    </dgm:pt>
    <dgm:pt modelId="{CF582B30-ED18-4FAD-A7D4-57574BDB2C55}" type="pres">
      <dgm:prSet presAssocID="{4EF2BD15-7A8D-4CB6-A467-9C894C38CB11}" presName="hierRoot2" presStyleCnt="0">
        <dgm:presLayoutVars>
          <dgm:hierBranch val="init"/>
        </dgm:presLayoutVars>
      </dgm:prSet>
      <dgm:spPr/>
    </dgm:pt>
    <dgm:pt modelId="{22DB7BEC-F1A5-41E3-8224-EBCD9ECF437C}" type="pres">
      <dgm:prSet presAssocID="{4EF2BD15-7A8D-4CB6-A467-9C894C38CB11}" presName="rootComposite" presStyleCnt="0"/>
      <dgm:spPr/>
    </dgm:pt>
    <dgm:pt modelId="{2E991BAF-A01D-4763-BC66-353DD39DA462}" type="pres">
      <dgm:prSet presAssocID="{4EF2BD15-7A8D-4CB6-A467-9C894C38CB11}" presName="rootText" presStyleLbl="node3" presStyleIdx="3" presStyleCnt="7">
        <dgm:presLayoutVars>
          <dgm:chPref val="3"/>
        </dgm:presLayoutVars>
      </dgm:prSet>
      <dgm:spPr/>
    </dgm:pt>
    <dgm:pt modelId="{29263CEF-0987-4932-BA9C-6601A64A4DA7}" type="pres">
      <dgm:prSet presAssocID="{4EF2BD15-7A8D-4CB6-A467-9C894C38CB11}" presName="rootConnector" presStyleLbl="node3" presStyleIdx="3" presStyleCnt="7"/>
      <dgm:spPr/>
    </dgm:pt>
    <dgm:pt modelId="{E3E3AA9D-24E2-4EA9-ACA7-C7390BD8F24A}" type="pres">
      <dgm:prSet presAssocID="{4EF2BD15-7A8D-4CB6-A467-9C894C38CB11}" presName="hierChild4" presStyleCnt="0"/>
      <dgm:spPr/>
    </dgm:pt>
    <dgm:pt modelId="{1EE2DEDB-9E39-4747-A5A8-A718489A2E6E}" type="pres">
      <dgm:prSet presAssocID="{4EF2BD15-7A8D-4CB6-A467-9C894C38CB11}" presName="hierChild5" presStyleCnt="0"/>
      <dgm:spPr/>
    </dgm:pt>
    <dgm:pt modelId="{C4CDA1A0-92F9-46EC-ACE6-03AEBEC6C70C}" type="pres">
      <dgm:prSet presAssocID="{34BDAF19-EDD5-44DE-955F-02396653FB32}" presName="Name37" presStyleLbl="parChTrans1D3" presStyleIdx="4" presStyleCnt="7"/>
      <dgm:spPr/>
    </dgm:pt>
    <dgm:pt modelId="{206C831C-1961-42BA-886A-886751C5B420}" type="pres">
      <dgm:prSet presAssocID="{4946036B-A7CB-4EB9-A974-08E700636B0C}" presName="hierRoot2" presStyleCnt="0">
        <dgm:presLayoutVars>
          <dgm:hierBranch val="init"/>
        </dgm:presLayoutVars>
      </dgm:prSet>
      <dgm:spPr/>
    </dgm:pt>
    <dgm:pt modelId="{C77BA080-10ED-483F-BD44-75622E818E25}" type="pres">
      <dgm:prSet presAssocID="{4946036B-A7CB-4EB9-A974-08E700636B0C}" presName="rootComposite" presStyleCnt="0"/>
      <dgm:spPr/>
    </dgm:pt>
    <dgm:pt modelId="{FA843ABC-BD80-43D6-8809-DC7324ED23E6}" type="pres">
      <dgm:prSet presAssocID="{4946036B-A7CB-4EB9-A974-08E700636B0C}" presName="rootText" presStyleLbl="node3" presStyleIdx="4" presStyleCnt="7">
        <dgm:presLayoutVars>
          <dgm:chPref val="3"/>
        </dgm:presLayoutVars>
      </dgm:prSet>
      <dgm:spPr/>
    </dgm:pt>
    <dgm:pt modelId="{4FD13C04-1CEA-4E0C-9A34-1C4C94F17F1A}" type="pres">
      <dgm:prSet presAssocID="{4946036B-A7CB-4EB9-A974-08E700636B0C}" presName="rootConnector" presStyleLbl="node3" presStyleIdx="4" presStyleCnt="7"/>
      <dgm:spPr/>
    </dgm:pt>
    <dgm:pt modelId="{B9326115-2FCF-4C57-AEDE-53F1050EE0C0}" type="pres">
      <dgm:prSet presAssocID="{4946036B-A7CB-4EB9-A974-08E700636B0C}" presName="hierChild4" presStyleCnt="0"/>
      <dgm:spPr/>
    </dgm:pt>
    <dgm:pt modelId="{C73065D1-7847-4FF6-963E-88504BE05A9C}" type="pres">
      <dgm:prSet presAssocID="{EBADDF2E-1970-43D2-A3CA-EB0C650F0E10}" presName="Name37" presStyleLbl="parChTrans1D4" presStyleIdx="0" presStyleCnt="2"/>
      <dgm:spPr/>
    </dgm:pt>
    <dgm:pt modelId="{EFD9368B-54C8-46A6-BDF5-E852475B0405}" type="pres">
      <dgm:prSet presAssocID="{52F968BD-356A-4314-BADB-5EBF9B592604}" presName="hierRoot2" presStyleCnt="0">
        <dgm:presLayoutVars>
          <dgm:hierBranch val="init"/>
        </dgm:presLayoutVars>
      </dgm:prSet>
      <dgm:spPr/>
    </dgm:pt>
    <dgm:pt modelId="{1B167DE0-3FB9-4C33-BDB2-F6B8BB9AD79F}" type="pres">
      <dgm:prSet presAssocID="{52F968BD-356A-4314-BADB-5EBF9B592604}" presName="rootComposite" presStyleCnt="0"/>
      <dgm:spPr/>
    </dgm:pt>
    <dgm:pt modelId="{1EA3FAB4-B7C1-4414-B8F0-7A025DA4F84A}" type="pres">
      <dgm:prSet presAssocID="{52F968BD-356A-4314-BADB-5EBF9B592604}" presName="rootText" presStyleLbl="node4" presStyleIdx="0" presStyleCnt="2" custScaleX="77042" custScaleY="92690">
        <dgm:presLayoutVars>
          <dgm:chPref val="3"/>
        </dgm:presLayoutVars>
      </dgm:prSet>
      <dgm:spPr/>
    </dgm:pt>
    <dgm:pt modelId="{8F19B68E-DBB7-4FBA-9035-C186DFC8FED0}" type="pres">
      <dgm:prSet presAssocID="{52F968BD-356A-4314-BADB-5EBF9B592604}" presName="rootConnector" presStyleLbl="node4" presStyleIdx="0" presStyleCnt="2"/>
      <dgm:spPr/>
    </dgm:pt>
    <dgm:pt modelId="{B9C135B5-A031-465D-B6FE-512ACCA873DA}" type="pres">
      <dgm:prSet presAssocID="{52F968BD-356A-4314-BADB-5EBF9B592604}" presName="hierChild4" presStyleCnt="0"/>
      <dgm:spPr/>
    </dgm:pt>
    <dgm:pt modelId="{DB964010-9B4A-4306-AF4E-32A8ABC090BE}" type="pres">
      <dgm:prSet presAssocID="{52F968BD-356A-4314-BADB-5EBF9B592604}" presName="hierChild5" presStyleCnt="0"/>
      <dgm:spPr/>
    </dgm:pt>
    <dgm:pt modelId="{D456F00C-4217-4A2B-9537-E8CD25F85138}" type="pres">
      <dgm:prSet presAssocID="{4946036B-A7CB-4EB9-A974-08E700636B0C}" presName="hierChild5" presStyleCnt="0"/>
      <dgm:spPr/>
    </dgm:pt>
    <dgm:pt modelId="{A5F4AE9E-C35E-48A4-B648-017D977F0FB2}" type="pres">
      <dgm:prSet presAssocID="{247314EE-EB3D-41B5-96F1-67118826715B}" presName="hierChild5" presStyleCnt="0"/>
      <dgm:spPr/>
    </dgm:pt>
    <dgm:pt modelId="{FBD15855-89FC-4403-982A-9799FA970B78}" type="pres">
      <dgm:prSet presAssocID="{596972B7-A8DA-4152-AFD1-A3C07AD16200}" presName="Name37" presStyleLbl="parChTrans1D2" presStyleIdx="1" presStyleCnt="2"/>
      <dgm:spPr/>
    </dgm:pt>
    <dgm:pt modelId="{F698F059-0416-403A-897C-7758E9B9E451}" type="pres">
      <dgm:prSet presAssocID="{68294356-0BF5-430A-95D2-5BB0EDF71660}" presName="hierRoot2" presStyleCnt="0">
        <dgm:presLayoutVars>
          <dgm:hierBranch val="init"/>
        </dgm:presLayoutVars>
      </dgm:prSet>
      <dgm:spPr/>
    </dgm:pt>
    <dgm:pt modelId="{29B3150F-A8D2-4BAA-9E73-014BC6F78AC1}" type="pres">
      <dgm:prSet presAssocID="{68294356-0BF5-430A-95D2-5BB0EDF71660}" presName="rootComposite" presStyleCnt="0"/>
      <dgm:spPr/>
    </dgm:pt>
    <dgm:pt modelId="{0C1416AE-F1B3-446D-B833-3CF617F00170}" type="pres">
      <dgm:prSet presAssocID="{68294356-0BF5-430A-95D2-5BB0EDF71660}" presName="rootText" presStyleLbl="node2" presStyleIdx="1" presStyleCnt="2">
        <dgm:presLayoutVars>
          <dgm:chPref val="3"/>
        </dgm:presLayoutVars>
      </dgm:prSet>
      <dgm:spPr/>
    </dgm:pt>
    <dgm:pt modelId="{9E3CD741-663F-424F-B3ED-8B49D2D5E309}" type="pres">
      <dgm:prSet presAssocID="{68294356-0BF5-430A-95D2-5BB0EDF71660}" presName="rootConnector" presStyleLbl="node2" presStyleIdx="1" presStyleCnt="2"/>
      <dgm:spPr/>
    </dgm:pt>
    <dgm:pt modelId="{2AC92B5B-4E1B-4DAF-BEF8-DEB72873AA45}" type="pres">
      <dgm:prSet presAssocID="{68294356-0BF5-430A-95D2-5BB0EDF71660}" presName="hierChild4" presStyleCnt="0"/>
      <dgm:spPr/>
    </dgm:pt>
    <dgm:pt modelId="{559D4607-C38B-4709-B504-3920C3540A7D}" type="pres">
      <dgm:prSet presAssocID="{A03E8D9D-5538-43D9-9142-25DF4650A90B}" presName="Name37" presStyleLbl="parChTrans1D3" presStyleIdx="5" presStyleCnt="7"/>
      <dgm:spPr/>
    </dgm:pt>
    <dgm:pt modelId="{ECEFCBBE-9609-4A59-B826-56AFFBFC640E}" type="pres">
      <dgm:prSet presAssocID="{6237B59C-DC4D-4A3E-AA35-6E4096137D85}" presName="hierRoot2" presStyleCnt="0">
        <dgm:presLayoutVars>
          <dgm:hierBranch val="init"/>
        </dgm:presLayoutVars>
      </dgm:prSet>
      <dgm:spPr/>
    </dgm:pt>
    <dgm:pt modelId="{5D9BA753-607E-482B-9C50-0D5757716469}" type="pres">
      <dgm:prSet presAssocID="{6237B59C-DC4D-4A3E-AA35-6E4096137D85}" presName="rootComposite" presStyleCnt="0"/>
      <dgm:spPr/>
    </dgm:pt>
    <dgm:pt modelId="{9647301A-D989-4565-A3C9-CDA2719B2E01}" type="pres">
      <dgm:prSet presAssocID="{6237B59C-DC4D-4A3E-AA35-6E4096137D85}" presName="rootText" presStyleLbl="node3" presStyleIdx="5" presStyleCnt="7">
        <dgm:presLayoutVars>
          <dgm:chPref val="3"/>
        </dgm:presLayoutVars>
      </dgm:prSet>
      <dgm:spPr/>
    </dgm:pt>
    <dgm:pt modelId="{AA6F4D19-CDBB-4769-B5B6-339329A47466}" type="pres">
      <dgm:prSet presAssocID="{6237B59C-DC4D-4A3E-AA35-6E4096137D85}" presName="rootConnector" presStyleLbl="node3" presStyleIdx="5" presStyleCnt="7"/>
      <dgm:spPr/>
    </dgm:pt>
    <dgm:pt modelId="{DC8FAF51-0B54-4B43-890D-A27659BABE7E}" type="pres">
      <dgm:prSet presAssocID="{6237B59C-DC4D-4A3E-AA35-6E4096137D85}" presName="hierChild4" presStyleCnt="0"/>
      <dgm:spPr/>
    </dgm:pt>
    <dgm:pt modelId="{571990F7-61D7-45D3-BDFD-3E0A36DC6B11}" type="pres">
      <dgm:prSet presAssocID="{6237B59C-DC4D-4A3E-AA35-6E4096137D85}" presName="hierChild5" presStyleCnt="0"/>
      <dgm:spPr/>
    </dgm:pt>
    <dgm:pt modelId="{A2A0CABF-2A9A-4651-9A19-B973F9A6B5DA}" type="pres">
      <dgm:prSet presAssocID="{0334C804-7FC8-451E-B8C6-AAA94683C651}" presName="Name37" presStyleLbl="parChTrans1D3" presStyleIdx="6" presStyleCnt="7"/>
      <dgm:spPr/>
    </dgm:pt>
    <dgm:pt modelId="{AA344E6E-9D77-4C18-943C-AE9AFA20EF73}" type="pres">
      <dgm:prSet presAssocID="{84392977-A626-4D2A-892B-06DC8B20605A}" presName="hierRoot2" presStyleCnt="0">
        <dgm:presLayoutVars>
          <dgm:hierBranch val="init"/>
        </dgm:presLayoutVars>
      </dgm:prSet>
      <dgm:spPr/>
    </dgm:pt>
    <dgm:pt modelId="{ADD63D99-2F66-4ED8-9743-6DAD32E53120}" type="pres">
      <dgm:prSet presAssocID="{84392977-A626-4D2A-892B-06DC8B20605A}" presName="rootComposite" presStyleCnt="0"/>
      <dgm:spPr/>
    </dgm:pt>
    <dgm:pt modelId="{5ACDFCFB-DE91-4A6A-BFBD-E3EFA5BEA4A5}" type="pres">
      <dgm:prSet presAssocID="{84392977-A626-4D2A-892B-06DC8B20605A}" presName="rootText" presStyleLbl="node3" presStyleIdx="6" presStyleCnt="7">
        <dgm:presLayoutVars>
          <dgm:chPref val="3"/>
        </dgm:presLayoutVars>
      </dgm:prSet>
      <dgm:spPr/>
    </dgm:pt>
    <dgm:pt modelId="{FD95A1BC-374B-4EDF-B8E4-E2B6E5046220}" type="pres">
      <dgm:prSet presAssocID="{84392977-A626-4D2A-892B-06DC8B20605A}" presName="rootConnector" presStyleLbl="node3" presStyleIdx="6" presStyleCnt="7"/>
      <dgm:spPr/>
    </dgm:pt>
    <dgm:pt modelId="{F001BA17-734A-47DA-87BF-BB72B968AE5F}" type="pres">
      <dgm:prSet presAssocID="{84392977-A626-4D2A-892B-06DC8B20605A}" presName="hierChild4" presStyleCnt="0"/>
      <dgm:spPr/>
    </dgm:pt>
    <dgm:pt modelId="{F52C7F0F-67CA-4B82-9C0D-99F4D022B94E}" type="pres">
      <dgm:prSet presAssocID="{977E35B7-E976-464A-85B3-D99371AE7901}" presName="Name37" presStyleLbl="parChTrans1D4" presStyleIdx="1" presStyleCnt="2"/>
      <dgm:spPr/>
    </dgm:pt>
    <dgm:pt modelId="{859D44CE-45CD-424F-9018-CE8CE7434379}" type="pres">
      <dgm:prSet presAssocID="{902373C3-6CA1-48A9-ABA2-AAD321946059}" presName="hierRoot2" presStyleCnt="0">
        <dgm:presLayoutVars>
          <dgm:hierBranch val="init"/>
        </dgm:presLayoutVars>
      </dgm:prSet>
      <dgm:spPr/>
    </dgm:pt>
    <dgm:pt modelId="{9BD8378F-5250-4B25-8543-550D7EC08A9E}" type="pres">
      <dgm:prSet presAssocID="{902373C3-6CA1-48A9-ABA2-AAD321946059}" presName="rootComposite" presStyleCnt="0"/>
      <dgm:spPr/>
    </dgm:pt>
    <dgm:pt modelId="{82C054FE-0022-414B-820D-E4839D70BA78}" type="pres">
      <dgm:prSet presAssocID="{902373C3-6CA1-48A9-ABA2-AAD321946059}" presName="rootText" presStyleLbl="node4" presStyleIdx="1" presStyleCnt="2">
        <dgm:presLayoutVars>
          <dgm:chPref val="3"/>
        </dgm:presLayoutVars>
      </dgm:prSet>
      <dgm:spPr/>
    </dgm:pt>
    <dgm:pt modelId="{8FFDD145-5981-4948-86B8-0692C9567115}" type="pres">
      <dgm:prSet presAssocID="{902373C3-6CA1-48A9-ABA2-AAD321946059}" presName="rootConnector" presStyleLbl="node4" presStyleIdx="1" presStyleCnt="2"/>
      <dgm:spPr/>
    </dgm:pt>
    <dgm:pt modelId="{A9E71846-6798-4995-A71D-B2071943E92E}" type="pres">
      <dgm:prSet presAssocID="{902373C3-6CA1-48A9-ABA2-AAD321946059}" presName="hierChild4" presStyleCnt="0"/>
      <dgm:spPr/>
    </dgm:pt>
    <dgm:pt modelId="{8C0DED2B-DBCC-42BE-A222-74A03A9D226E}" type="pres">
      <dgm:prSet presAssocID="{902373C3-6CA1-48A9-ABA2-AAD321946059}" presName="hierChild5" presStyleCnt="0"/>
      <dgm:spPr/>
    </dgm:pt>
    <dgm:pt modelId="{BB8FFE92-ED23-4A6C-B49F-11630903AC1D}" type="pres">
      <dgm:prSet presAssocID="{84392977-A626-4D2A-892B-06DC8B20605A}" presName="hierChild5" presStyleCnt="0"/>
      <dgm:spPr/>
    </dgm:pt>
    <dgm:pt modelId="{2EED8555-BD48-4E55-8F61-0ED019CD5A2D}" type="pres">
      <dgm:prSet presAssocID="{68294356-0BF5-430A-95D2-5BB0EDF71660}" presName="hierChild5" presStyleCnt="0"/>
      <dgm:spPr/>
    </dgm:pt>
    <dgm:pt modelId="{BABEACC4-6709-4E86-A1D5-243773CF04D7}" type="pres">
      <dgm:prSet presAssocID="{71A0A3A9-AACB-43B3-95B3-3996FD55782C}" presName="hierChild3" presStyleCnt="0"/>
      <dgm:spPr/>
    </dgm:pt>
  </dgm:ptLst>
  <dgm:cxnLst>
    <dgm:cxn modelId="{59F71D08-3516-4C08-ACEC-27BDD0C447DD}" srcId="{71A0A3A9-AACB-43B3-95B3-3996FD55782C}" destId="{68294356-0BF5-430A-95D2-5BB0EDF71660}" srcOrd="1" destOrd="0" parTransId="{596972B7-A8DA-4152-AFD1-A3C07AD16200}" sibTransId="{4DB73136-7D65-4B82-ABC5-05842A66EA7B}"/>
    <dgm:cxn modelId="{A97B5E08-9E39-4F1F-98ED-ABC2B7EA3C05}" srcId="{247314EE-EB3D-41B5-96F1-67118826715B}" destId="{AC63694D-4DCF-4837-9E05-EAD1CAE750EB}" srcOrd="1" destOrd="0" parTransId="{BECDB1F4-51B9-4C28-AE2A-150FB94C5A3C}" sibTransId="{CC1D355C-1E40-478B-9229-934506061C80}"/>
    <dgm:cxn modelId="{65494612-937B-47EE-BD99-2CDA7193F70B}" type="presOf" srcId="{4EF2BD15-7A8D-4CB6-A467-9C894C38CB11}" destId="{2E991BAF-A01D-4763-BC66-353DD39DA462}" srcOrd="0" destOrd="0" presId="urn:microsoft.com/office/officeart/2005/8/layout/orgChart1"/>
    <dgm:cxn modelId="{FA252C16-0E1E-48D1-BB68-2A4A6888CD3B}" type="presOf" srcId="{977E35B7-E976-464A-85B3-D99371AE7901}" destId="{F52C7F0F-67CA-4B82-9C0D-99F4D022B94E}" srcOrd="0" destOrd="0" presId="urn:microsoft.com/office/officeart/2005/8/layout/orgChart1"/>
    <dgm:cxn modelId="{D13FF71D-796A-48F7-8627-12D426945160}" type="presOf" srcId="{4946036B-A7CB-4EB9-A974-08E700636B0C}" destId="{4FD13C04-1CEA-4E0C-9A34-1C4C94F17F1A}" srcOrd="1" destOrd="0" presId="urn:microsoft.com/office/officeart/2005/8/layout/orgChart1"/>
    <dgm:cxn modelId="{BA73C521-1D76-41D0-A923-CB47DA9B1F9A}" type="presOf" srcId="{BECDB1F4-51B9-4C28-AE2A-150FB94C5A3C}" destId="{6259C099-3805-4AE1-BB6C-7844589102B6}" srcOrd="0" destOrd="0" presId="urn:microsoft.com/office/officeart/2005/8/layout/orgChart1"/>
    <dgm:cxn modelId="{85B32028-C381-462B-8D2C-DD9C4174B0F2}" type="presOf" srcId="{68294356-0BF5-430A-95D2-5BB0EDF71660}" destId="{9E3CD741-663F-424F-B3ED-8B49D2D5E309}" srcOrd="1" destOrd="0" presId="urn:microsoft.com/office/officeart/2005/8/layout/orgChart1"/>
    <dgm:cxn modelId="{BC78882C-8F3E-4799-97CA-5FA782260BC1}" type="presOf" srcId="{71A0A3A9-AACB-43B3-95B3-3996FD55782C}" destId="{124B71E6-F0E8-42EE-9F03-C5F530C875AB}" srcOrd="1" destOrd="0" presId="urn:microsoft.com/office/officeart/2005/8/layout/orgChart1"/>
    <dgm:cxn modelId="{28C06E2E-FC0F-4029-840B-261230AA9E14}" type="presOf" srcId="{2D9E45ED-AD35-41F0-943D-E8B18AF6356F}" destId="{E3B2CBF8-9746-4BC8-87B6-FEECE835445D}" srcOrd="0" destOrd="0" presId="urn:microsoft.com/office/officeart/2005/8/layout/orgChart1"/>
    <dgm:cxn modelId="{4C758233-BB9C-4D80-B4ED-7D03F8B62060}" srcId="{4946036B-A7CB-4EB9-A974-08E700636B0C}" destId="{52F968BD-356A-4314-BADB-5EBF9B592604}" srcOrd="0" destOrd="0" parTransId="{EBADDF2E-1970-43D2-A3CA-EB0C650F0E10}" sibTransId="{4BB44FB6-2490-4D6F-AF5F-716503FE0F2A}"/>
    <dgm:cxn modelId="{2503463C-9E34-456C-A33C-096D85A242B8}" srcId="{71A0A3A9-AACB-43B3-95B3-3996FD55782C}" destId="{247314EE-EB3D-41B5-96F1-67118826715B}" srcOrd="0" destOrd="0" parTransId="{BAA38167-4691-4533-9E66-A310CE2BE8C6}" sibTransId="{55677E28-E288-47A6-AFE7-900574BDB4AD}"/>
    <dgm:cxn modelId="{769EAB61-27CB-4F0D-90DC-4D552592E183}" type="presOf" srcId="{6237B59C-DC4D-4A3E-AA35-6E4096137D85}" destId="{9647301A-D989-4565-A3C9-CDA2719B2E01}" srcOrd="0" destOrd="0" presId="urn:microsoft.com/office/officeart/2005/8/layout/orgChart1"/>
    <dgm:cxn modelId="{FDDE7347-FF01-4A9F-9F5F-CBD0876D6886}" type="presOf" srcId="{E6CA522E-1387-4EB6-988D-052036B00D03}" destId="{DC719AAA-2464-4658-A8A8-C46EDB8306E2}" srcOrd="0" destOrd="0" presId="urn:microsoft.com/office/officeart/2005/8/layout/orgChart1"/>
    <dgm:cxn modelId="{A5E2F067-ED73-4C34-B2CB-804EB2B39083}" type="presOf" srcId="{6237B59C-DC4D-4A3E-AA35-6E4096137D85}" destId="{AA6F4D19-CDBB-4769-B5B6-339329A47466}" srcOrd="1" destOrd="0" presId="urn:microsoft.com/office/officeart/2005/8/layout/orgChart1"/>
    <dgm:cxn modelId="{60287668-8056-448C-9FDB-D9AED38A1825}" type="presOf" srcId="{EBADDF2E-1970-43D2-A3CA-EB0C650F0E10}" destId="{C73065D1-7847-4FF6-963E-88504BE05A9C}" srcOrd="0" destOrd="0" presId="urn:microsoft.com/office/officeart/2005/8/layout/orgChart1"/>
    <dgm:cxn modelId="{611B3E4A-EA20-41F3-AE34-737A35D343C1}" type="presOf" srcId="{995FB68F-D064-4598-94D6-C7301A7BC3A3}" destId="{EA5A958D-A741-43F8-A34C-07B75A0A69A0}" srcOrd="1" destOrd="0" presId="urn:microsoft.com/office/officeart/2005/8/layout/orgChart1"/>
    <dgm:cxn modelId="{3900176B-90FC-444C-A301-FDDD0935ADDF}" srcId="{247314EE-EB3D-41B5-96F1-67118826715B}" destId="{4946036B-A7CB-4EB9-A974-08E700636B0C}" srcOrd="4" destOrd="0" parTransId="{34BDAF19-EDD5-44DE-955F-02396653FB32}" sibTransId="{5EDA9439-208F-455C-B412-E8084154A26F}"/>
    <dgm:cxn modelId="{A9A2B76B-E4B3-45B9-9B32-1C637F39A947}" srcId="{2D9E45ED-AD35-41F0-943D-E8B18AF6356F}" destId="{71A0A3A9-AACB-43B3-95B3-3996FD55782C}" srcOrd="0" destOrd="0" parTransId="{C32FE11C-C533-413E-A838-1100845E89C9}" sibTransId="{D85B796A-045A-494C-9D50-A2574EB39A42}"/>
    <dgm:cxn modelId="{540A6C50-7106-43E9-B014-A605A270B75A}" srcId="{247314EE-EB3D-41B5-96F1-67118826715B}" destId="{995FB68F-D064-4598-94D6-C7301A7BC3A3}" srcOrd="0" destOrd="0" parTransId="{E6CA522E-1387-4EB6-988D-052036B00D03}" sibTransId="{468CDD19-0F1F-43EE-BBB1-00CDBC465DDC}"/>
    <dgm:cxn modelId="{69181E73-ECE7-4269-AAB3-BE5F32EDB9B6}" type="presOf" srcId="{902373C3-6CA1-48A9-ABA2-AAD321946059}" destId="{8FFDD145-5981-4948-86B8-0692C9567115}" srcOrd="1" destOrd="0" presId="urn:microsoft.com/office/officeart/2005/8/layout/orgChart1"/>
    <dgm:cxn modelId="{F12EC058-6476-4BA8-B9CD-60F35E6BDE2C}" type="presOf" srcId="{52F968BD-356A-4314-BADB-5EBF9B592604}" destId="{8F19B68E-DBB7-4FBA-9035-C186DFC8FED0}" srcOrd="1" destOrd="0" presId="urn:microsoft.com/office/officeart/2005/8/layout/orgChart1"/>
    <dgm:cxn modelId="{9960FF59-E6B4-4069-840D-6D864E4444C3}" type="presOf" srcId="{21D5D31D-E187-43E5-B0EB-DA49B8691E97}" destId="{A8FD8325-50A7-49ED-9067-AFA5E755939D}" srcOrd="1" destOrd="0" presId="urn:microsoft.com/office/officeart/2005/8/layout/orgChart1"/>
    <dgm:cxn modelId="{C389F27C-FBC5-49A5-8FBC-6034BD1979C6}" type="presOf" srcId="{BAA38167-4691-4533-9E66-A310CE2BE8C6}" destId="{A250C3CE-9BEA-41B3-BF7D-F995F5D49D8E}" srcOrd="0" destOrd="0" presId="urn:microsoft.com/office/officeart/2005/8/layout/orgChart1"/>
    <dgm:cxn modelId="{70D30581-D149-4E3C-B138-076290778FE2}" srcId="{68294356-0BF5-430A-95D2-5BB0EDF71660}" destId="{6237B59C-DC4D-4A3E-AA35-6E4096137D85}" srcOrd="0" destOrd="0" parTransId="{A03E8D9D-5538-43D9-9142-25DF4650A90B}" sibTransId="{4A825279-CF75-46CE-A828-C0D6D6453C21}"/>
    <dgm:cxn modelId="{4FF33E85-32BB-4036-9219-4037707262A7}" type="presOf" srcId="{A03E8D9D-5538-43D9-9142-25DF4650A90B}" destId="{559D4607-C38B-4709-B504-3920C3540A7D}" srcOrd="0" destOrd="0" presId="urn:microsoft.com/office/officeart/2005/8/layout/orgChart1"/>
    <dgm:cxn modelId="{67231F86-67A5-4B5E-913A-958EFBC8A924}" type="presOf" srcId="{4946036B-A7CB-4EB9-A974-08E700636B0C}" destId="{FA843ABC-BD80-43D6-8809-DC7324ED23E6}" srcOrd="0" destOrd="0" presId="urn:microsoft.com/office/officeart/2005/8/layout/orgChart1"/>
    <dgm:cxn modelId="{7F179489-FC1F-4957-A867-F0BDFCECFB86}" type="presOf" srcId="{68294356-0BF5-430A-95D2-5BB0EDF71660}" destId="{0C1416AE-F1B3-446D-B833-3CF617F00170}" srcOrd="0" destOrd="0" presId="urn:microsoft.com/office/officeart/2005/8/layout/orgChart1"/>
    <dgm:cxn modelId="{2EFA8D8D-7287-4684-86CF-BB160D7ACE55}" srcId="{247314EE-EB3D-41B5-96F1-67118826715B}" destId="{21D5D31D-E187-43E5-B0EB-DA49B8691E97}" srcOrd="2" destOrd="0" parTransId="{B25B1E65-FBE9-442B-95BD-A957E5FA5E93}" sibTransId="{F2B77936-1CCA-4863-BAC5-A1F31FBF3D81}"/>
    <dgm:cxn modelId="{DBC3C59B-C932-4CD0-AD10-CD063E852B86}" srcId="{84392977-A626-4D2A-892B-06DC8B20605A}" destId="{902373C3-6CA1-48A9-ABA2-AAD321946059}" srcOrd="0" destOrd="0" parTransId="{977E35B7-E976-464A-85B3-D99371AE7901}" sibTransId="{93EAEBB6-6253-4B87-8BEF-683693161C2D}"/>
    <dgm:cxn modelId="{45F238B1-EE3E-4233-9492-5394F6368E80}" type="presOf" srcId="{247314EE-EB3D-41B5-96F1-67118826715B}" destId="{85161BC6-133C-44E6-BFA7-2B03189F8574}" srcOrd="0" destOrd="0" presId="urn:microsoft.com/office/officeart/2005/8/layout/orgChart1"/>
    <dgm:cxn modelId="{B31176B2-394A-4253-AD48-08F6EA64E4B1}" srcId="{247314EE-EB3D-41B5-96F1-67118826715B}" destId="{4EF2BD15-7A8D-4CB6-A467-9C894C38CB11}" srcOrd="3" destOrd="0" parTransId="{6B734771-0642-46E7-BA81-AB1C50AA0102}" sibTransId="{3C6310FC-2CCC-42CE-A6AE-5DE74993AA52}"/>
    <dgm:cxn modelId="{C47279B6-B4D6-4C6F-96BF-230CA5CBEA99}" type="presOf" srcId="{AC63694D-4DCF-4837-9E05-EAD1CAE750EB}" destId="{AD3B63B4-7004-4A83-AD18-8F6D0487B1A5}" srcOrd="0" destOrd="0" presId="urn:microsoft.com/office/officeart/2005/8/layout/orgChart1"/>
    <dgm:cxn modelId="{9BADCBBA-FF6B-4BDB-BA4E-95F453D93050}" type="presOf" srcId="{247314EE-EB3D-41B5-96F1-67118826715B}" destId="{715A0708-4B8C-4CD6-BDAF-3D0B88182E30}" srcOrd="1" destOrd="0" presId="urn:microsoft.com/office/officeart/2005/8/layout/orgChart1"/>
    <dgm:cxn modelId="{641379BE-7D6C-4637-B3A1-45AA6329E506}" type="presOf" srcId="{84392977-A626-4D2A-892B-06DC8B20605A}" destId="{FD95A1BC-374B-4EDF-B8E4-E2B6E5046220}" srcOrd="1" destOrd="0" presId="urn:microsoft.com/office/officeart/2005/8/layout/orgChart1"/>
    <dgm:cxn modelId="{276B2DC2-749E-4DC6-B2F9-9C48142051B6}" type="presOf" srcId="{902373C3-6CA1-48A9-ABA2-AAD321946059}" destId="{82C054FE-0022-414B-820D-E4839D70BA78}" srcOrd="0" destOrd="0" presId="urn:microsoft.com/office/officeart/2005/8/layout/orgChart1"/>
    <dgm:cxn modelId="{FDDDA1C9-2869-4B31-B289-362E98FCC910}" type="presOf" srcId="{34BDAF19-EDD5-44DE-955F-02396653FB32}" destId="{C4CDA1A0-92F9-46EC-ACE6-03AEBEC6C70C}" srcOrd="0" destOrd="0" presId="urn:microsoft.com/office/officeart/2005/8/layout/orgChart1"/>
    <dgm:cxn modelId="{8F0ACACA-1E6D-4475-8245-FE57345C2E21}" type="presOf" srcId="{21D5D31D-E187-43E5-B0EB-DA49B8691E97}" destId="{5693A0D4-37AA-4197-96F8-36FD1C47AEC8}" srcOrd="0" destOrd="0" presId="urn:microsoft.com/office/officeart/2005/8/layout/orgChart1"/>
    <dgm:cxn modelId="{03FF1AD2-4559-4A62-B829-E1A1C9F62F86}" srcId="{68294356-0BF5-430A-95D2-5BB0EDF71660}" destId="{84392977-A626-4D2A-892B-06DC8B20605A}" srcOrd="1" destOrd="0" parTransId="{0334C804-7FC8-451E-B8C6-AAA94683C651}" sibTransId="{169965CC-9B90-4B8F-B397-D6A106D0EB79}"/>
    <dgm:cxn modelId="{77E229D4-84EC-4FB9-BCCA-511BB1F886AF}" type="presOf" srcId="{B25B1E65-FBE9-442B-95BD-A957E5FA5E93}" destId="{5C5F9523-B15C-49A8-92E9-6A0F81C13C55}" srcOrd="0" destOrd="0" presId="urn:microsoft.com/office/officeart/2005/8/layout/orgChart1"/>
    <dgm:cxn modelId="{FEDC56DC-4BFB-4E03-9E4F-C8AF7E1DB733}" type="presOf" srcId="{6B734771-0642-46E7-BA81-AB1C50AA0102}" destId="{A6EF4965-91E6-4BA2-8BAB-87EE56F4AF6D}" srcOrd="0" destOrd="0" presId="urn:microsoft.com/office/officeart/2005/8/layout/orgChart1"/>
    <dgm:cxn modelId="{008CE3DE-662D-4AC6-9716-0F5D7C583888}" type="presOf" srcId="{AC63694D-4DCF-4837-9E05-EAD1CAE750EB}" destId="{7AD4A50E-9191-4D40-9FB9-5CBCFDF227D8}" srcOrd="1" destOrd="0" presId="urn:microsoft.com/office/officeart/2005/8/layout/orgChart1"/>
    <dgm:cxn modelId="{9DFA10E2-7911-4137-BADC-E9B1D2C679FC}" type="presOf" srcId="{0334C804-7FC8-451E-B8C6-AAA94683C651}" destId="{A2A0CABF-2A9A-4651-9A19-B973F9A6B5DA}" srcOrd="0" destOrd="0" presId="urn:microsoft.com/office/officeart/2005/8/layout/orgChart1"/>
    <dgm:cxn modelId="{A070EEEB-0FC4-4E34-AA99-AA99C5462577}" type="presOf" srcId="{4EF2BD15-7A8D-4CB6-A467-9C894C38CB11}" destId="{29263CEF-0987-4932-BA9C-6601A64A4DA7}" srcOrd="1" destOrd="0" presId="urn:microsoft.com/office/officeart/2005/8/layout/orgChart1"/>
    <dgm:cxn modelId="{085BEFF1-4CF4-4176-9D10-8FB39BF86D15}" type="presOf" srcId="{84392977-A626-4D2A-892B-06DC8B20605A}" destId="{5ACDFCFB-DE91-4A6A-BFBD-E3EFA5BEA4A5}" srcOrd="0" destOrd="0" presId="urn:microsoft.com/office/officeart/2005/8/layout/orgChart1"/>
    <dgm:cxn modelId="{A387BCF5-6D10-4DFD-8DCE-EA6C2A2561DA}" type="presOf" srcId="{596972B7-A8DA-4152-AFD1-A3C07AD16200}" destId="{FBD15855-89FC-4403-982A-9799FA970B78}" srcOrd="0" destOrd="0" presId="urn:microsoft.com/office/officeart/2005/8/layout/orgChart1"/>
    <dgm:cxn modelId="{F5A352F9-2FB1-4610-90CF-CDDCF3F33C61}" type="presOf" srcId="{71A0A3A9-AACB-43B3-95B3-3996FD55782C}" destId="{062D4177-4401-412F-BC6B-85B30696C0D8}" srcOrd="0" destOrd="0" presId="urn:microsoft.com/office/officeart/2005/8/layout/orgChart1"/>
    <dgm:cxn modelId="{3EAB58FA-89D7-4F1E-A64B-8CD91425A29E}" type="presOf" srcId="{995FB68F-D064-4598-94D6-C7301A7BC3A3}" destId="{B4526622-CCC6-44AF-A008-A3A8AE91315A}" srcOrd="0" destOrd="0" presId="urn:microsoft.com/office/officeart/2005/8/layout/orgChart1"/>
    <dgm:cxn modelId="{5EAE4CFC-0517-44A3-9417-11DF6A667AB4}" type="presOf" srcId="{52F968BD-356A-4314-BADB-5EBF9B592604}" destId="{1EA3FAB4-B7C1-4414-B8F0-7A025DA4F84A}" srcOrd="0" destOrd="0" presId="urn:microsoft.com/office/officeart/2005/8/layout/orgChart1"/>
    <dgm:cxn modelId="{7FAAE446-17A3-4A88-AE83-9F565ED6C781}" type="presParOf" srcId="{E3B2CBF8-9746-4BC8-87B6-FEECE835445D}" destId="{1ACE810C-F7FC-4A85-9A1E-9094C7D6F84D}" srcOrd="0" destOrd="0" presId="urn:microsoft.com/office/officeart/2005/8/layout/orgChart1"/>
    <dgm:cxn modelId="{6C0C805C-DE4D-4204-94EB-99CC7C40541C}" type="presParOf" srcId="{1ACE810C-F7FC-4A85-9A1E-9094C7D6F84D}" destId="{5EEEC2AB-DB63-4813-8717-FC36D4CB6AEC}" srcOrd="0" destOrd="0" presId="urn:microsoft.com/office/officeart/2005/8/layout/orgChart1"/>
    <dgm:cxn modelId="{560E42FA-5906-460F-A8A8-D6E1269622F9}" type="presParOf" srcId="{5EEEC2AB-DB63-4813-8717-FC36D4CB6AEC}" destId="{062D4177-4401-412F-BC6B-85B30696C0D8}" srcOrd="0" destOrd="0" presId="urn:microsoft.com/office/officeart/2005/8/layout/orgChart1"/>
    <dgm:cxn modelId="{EC7A7F49-23A2-42B9-90CD-8A2908292EF4}" type="presParOf" srcId="{5EEEC2AB-DB63-4813-8717-FC36D4CB6AEC}" destId="{124B71E6-F0E8-42EE-9F03-C5F530C875AB}" srcOrd="1" destOrd="0" presId="urn:microsoft.com/office/officeart/2005/8/layout/orgChart1"/>
    <dgm:cxn modelId="{99EDB811-AD57-4085-894F-A33B796D2AF0}" type="presParOf" srcId="{1ACE810C-F7FC-4A85-9A1E-9094C7D6F84D}" destId="{D2744F40-AC35-4843-8C62-3C8451F0D2DB}" srcOrd="1" destOrd="0" presId="urn:microsoft.com/office/officeart/2005/8/layout/orgChart1"/>
    <dgm:cxn modelId="{CFF5E384-8D32-4208-B586-621E1A17D334}" type="presParOf" srcId="{D2744F40-AC35-4843-8C62-3C8451F0D2DB}" destId="{A250C3CE-9BEA-41B3-BF7D-F995F5D49D8E}" srcOrd="0" destOrd="0" presId="urn:microsoft.com/office/officeart/2005/8/layout/orgChart1"/>
    <dgm:cxn modelId="{5FCD5B97-9794-481E-8FC9-CD3B6EDC93F4}" type="presParOf" srcId="{D2744F40-AC35-4843-8C62-3C8451F0D2DB}" destId="{88852A40-3BEF-42A2-93F4-FD4A456A0CC1}" srcOrd="1" destOrd="0" presId="urn:microsoft.com/office/officeart/2005/8/layout/orgChart1"/>
    <dgm:cxn modelId="{DA8291FF-57B0-426D-8A4C-FE838D023774}" type="presParOf" srcId="{88852A40-3BEF-42A2-93F4-FD4A456A0CC1}" destId="{1E16B6C7-2208-4E1C-9792-1D6BA76B5EDB}" srcOrd="0" destOrd="0" presId="urn:microsoft.com/office/officeart/2005/8/layout/orgChart1"/>
    <dgm:cxn modelId="{E513FFB9-AFF8-4B80-92A9-29343442E670}" type="presParOf" srcId="{1E16B6C7-2208-4E1C-9792-1D6BA76B5EDB}" destId="{85161BC6-133C-44E6-BFA7-2B03189F8574}" srcOrd="0" destOrd="0" presId="urn:microsoft.com/office/officeart/2005/8/layout/orgChart1"/>
    <dgm:cxn modelId="{FA934C51-066A-4F65-8C83-AA10D3437B67}" type="presParOf" srcId="{1E16B6C7-2208-4E1C-9792-1D6BA76B5EDB}" destId="{715A0708-4B8C-4CD6-BDAF-3D0B88182E30}" srcOrd="1" destOrd="0" presId="urn:microsoft.com/office/officeart/2005/8/layout/orgChart1"/>
    <dgm:cxn modelId="{4B83EAA8-004C-4DDD-8CDF-59F07566874E}" type="presParOf" srcId="{88852A40-3BEF-42A2-93F4-FD4A456A0CC1}" destId="{A8651194-ABB9-4204-89C1-375F62359D34}" srcOrd="1" destOrd="0" presId="urn:microsoft.com/office/officeart/2005/8/layout/orgChart1"/>
    <dgm:cxn modelId="{934A6433-84F7-4826-9C5E-78B74C824DEC}" type="presParOf" srcId="{A8651194-ABB9-4204-89C1-375F62359D34}" destId="{DC719AAA-2464-4658-A8A8-C46EDB8306E2}" srcOrd="0" destOrd="0" presId="urn:microsoft.com/office/officeart/2005/8/layout/orgChart1"/>
    <dgm:cxn modelId="{02F48EEF-7807-481D-802F-0CC0BEFB743E}" type="presParOf" srcId="{A8651194-ABB9-4204-89C1-375F62359D34}" destId="{B03C8A88-B061-45F1-9B1C-CEE8E9E0E3EE}" srcOrd="1" destOrd="0" presId="urn:microsoft.com/office/officeart/2005/8/layout/orgChart1"/>
    <dgm:cxn modelId="{AE0FA062-781E-44C1-92B7-A639F4AE32F2}" type="presParOf" srcId="{B03C8A88-B061-45F1-9B1C-CEE8E9E0E3EE}" destId="{D2FC0E7A-BE88-41C0-AB0B-FA0EEB1162DD}" srcOrd="0" destOrd="0" presId="urn:microsoft.com/office/officeart/2005/8/layout/orgChart1"/>
    <dgm:cxn modelId="{4E5998D6-81DE-4A15-B361-EC5425575E64}" type="presParOf" srcId="{D2FC0E7A-BE88-41C0-AB0B-FA0EEB1162DD}" destId="{B4526622-CCC6-44AF-A008-A3A8AE91315A}" srcOrd="0" destOrd="0" presId="urn:microsoft.com/office/officeart/2005/8/layout/orgChart1"/>
    <dgm:cxn modelId="{57B6AB22-71D9-4C08-B3BB-0AED96698013}" type="presParOf" srcId="{D2FC0E7A-BE88-41C0-AB0B-FA0EEB1162DD}" destId="{EA5A958D-A741-43F8-A34C-07B75A0A69A0}" srcOrd="1" destOrd="0" presId="urn:microsoft.com/office/officeart/2005/8/layout/orgChart1"/>
    <dgm:cxn modelId="{4F3FF2A3-6335-4984-935B-0A57BF2F6537}" type="presParOf" srcId="{B03C8A88-B061-45F1-9B1C-CEE8E9E0E3EE}" destId="{A0AD4005-B32B-4BC9-9712-062141B03863}" srcOrd="1" destOrd="0" presId="urn:microsoft.com/office/officeart/2005/8/layout/orgChart1"/>
    <dgm:cxn modelId="{FCC94787-D4A8-4F1C-862D-4BD6C8FBEED3}" type="presParOf" srcId="{B03C8A88-B061-45F1-9B1C-CEE8E9E0E3EE}" destId="{3AC5705A-CD1C-41FE-8FCA-CBE4A733C6B7}" srcOrd="2" destOrd="0" presId="urn:microsoft.com/office/officeart/2005/8/layout/orgChart1"/>
    <dgm:cxn modelId="{C4DCD045-FE69-4AB8-815E-7ABD569737F3}" type="presParOf" srcId="{A8651194-ABB9-4204-89C1-375F62359D34}" destId="{6259C099-3805-4AE1-BB6C-7844589102B6}" srcOrd="2" destOrd="0" presId="urn:microsoft.com/office/officeart/2005/8/layout/orgChart1"/>
    <dgm:cxn modelId="{7CDD55B3-8FE5-458A-9813-5744A9E5FFD9}" type="presParOf" srcId="{A8651194-ABB9-4204-89C1-375F62359D34}" destId="{3B3E29B7-1F62-484B-A664-EF701DFEF7EB}" srcOrd="3" destOrd="0" presId="urn:microsoft.com/office/officeart/2005/8/layout/orgChart1"/>
    <dgm:cxn modelId="{344E29E0-9E89-4EB0-880A-2F7D002778EE}" type="presParOf" srcId="{3B3E29B7-1F62-484B-A664-EF701DFEF7EB}" destId="{DBA69C16-7DD9-4B30-83D7-852003E4F390}" srcOrd="0" destOrd="0" presId="urn:microsoft.com/office/officeart/2005/8/layout/orgChart1"/>
    <dgm:cxn modelId="{5EE7916F-0D6E-4F0B-855D-05CA9BE6B9A9}" type="presParOf" srcId="{DBA69C16-7DD9-4B30-83D7-852003E4F390}" destId="{AD3B63B4-7004-4A83-AD18-8F6D0487B1A5}" srcOrd="0" destOrd="0" presId="urn:microsoft.com/office/officeart/2005/8/layout/orgChart1"/>
    <dgm:cxn modelId="{A99D2C55-54B2-43E8-99E8-6C26036AABF6}" type="presParOf" srcId="{DBA69C16-7DD9-4B30-83D7-852003E4F390}" destId="{7AD4A50E-9191-4D40-9FB9-5CBCFDF227D8}" srcOrd="1" destOrd="0" presId="urn:microsoft.com/office/officeart/2005/8/layout/orgChart1"/>
    <dgm:cxn modelId="{7C4CFA10-69CB-4E0B-BEDD-0D51618AEEFA}" type="presParOf" srcId="{3B3E29B7-1F62-484B-A664-EF701DFEF7EB}" destId="{71A1B06E-6113-4C9E-A8D3-0AE3B7285E73}" srcOrd="1" destOrd="0" presId="urn:microsoft.com/office/officeart/2005/8/layout/orgChart1"/>
    <dgm:cxn modelId="{C7776DA4-B236-488E-940F-C7E88C9582AE}" type="presParOf" srcId="{3B3E29B7-1F62-484B-A664-EF701DFEF7EB}" destId="{747141CC-07C3-4C52-BA5D-E59F96A928E9}" srcOrd="2" destOrd="0" presId="urn:microsoft.com/office/officeart/2005/8/layout/orgChart1"/>
    <dgm:cxn modelId="{92575ABC-A1DC-4029-89ED-67A7D553739A}" type="presParOf" srcId="{A8651194-ABB9-4204-89C1-375F62359D34}" destId="{5C5F9523-B15C-49A8-92E9-6A0F81C13C55}" srcOrd="4" destOrd="0" presId="urn:microsoft.com/office/officeart/2005/8/layout/orgChart1"/>
    <dgm:cxn modelId="{B7E1DC1A-A351-4A68-B371-A89B661C5ACA}" type="presParOf" srcId="{A8651194-ABB9-4204-89C1-375F62359D34}" destId="{5163A12E-D890-4CCD-9554-63DF29754250}" srcOrd="5" destOrd="0" presId="urn:microsoft.com/office/officeart/2005/8/layout/orgChart1"/>
    <dgm:cxn modelId="{5885B2C4-BB56-4B24-855C-6C9FFC675207}" type="presParOf" srcId="{5163A12E-D890-4CCD-9554-63DF29754250}" destId="{E515C526-FF57-46ED-94A2-EC1ED97EF793}" srcOrd="0" destOrd="0" presId="urn:microsoft.com/office/officeart/2005/8/layout/orgChart1"/>
    <dgm:cxn modelId="{5F36ADC1-857F-4FF6-8FF9-1419C0FB579D}" type="presParOf" srcId="{E515C526-FF57-46ED-94A2-EC1ED97EF793}" destId="{5693A0D4-37AA-4197-96F8-36FD1C47AEC8}" srcOrd="0" destOrd="0" presId="urn:microsoft.com/office/officeart/2005/8/layout/orgChart1"/>
    <dgm:cxn modelId="{344AC7B5-EEDC-43E0-B452-0E36044405BF}" type="presParOf" srcId="{E515C526-FF57-46ED-94A2-EC1ED97EF793}" destId="{A8FD8325-50A7-49ED-9067-AFA5E755939D}" srcOrd="1" destOrd="0" presId="urn:microsoft.com/office/officeart/2005/8/layout/orgChart1"/>
    <dgm:cxn modelId="{33C5AA3D-B43A-4D62-98F8-3B5D559C4E36}" type="presParOf" srcId="{5163A12E-D890-4CCD-9554-63DF29754250}" destId="{777850DF-6071-42B5-9FE5-EABDA096BE3E}" srcOrd="1" destOrd="0" presId="urn:microsoft.com/office/officeart/2005/8/layout/orgChart1"/>
    <dgm:cxn modelId="{DAE5E251-587F-4820-A683-F1859E54CF69}" type="presParOf" srcId="{5163A12E-D890-4CCD-9554-63DF29754250}" destId="{368038E5-4ECE-4E58-B377-E83441600276}" srcOrd="2" destOrd="0" presId="urn:microsoft.com/office/officeart/2005/8/layout/orgChart1"/>
    <dgm:cxn modelId="{54B1AC4B-FE20-4608-B761-76961D6BDCEC}" type="presParOf" srcId="{A8651194-ABB9-4204-89C1-375F62359D34}" destId="{A6EF4965-91E6-4BA2-8BAB-87EE56F4AF6D}" srcOrd="6" destOrd="0" presId="urn:microsoft.com/office/officeart/2005/8/layout/orgChart1"/>
    <dgm:cxn modelId="{797FBEC7-FE89-47AB-91EE-11C808246F1F}" type="presParOf" srcId="{A8651194-ABB9-4204-89C1-375F62359D34}" destId="{CF582B30-ED18-4FAD-A7D4-57574BDB2C55}" srcOrd="7" destOrd="0" presId="urn:microsoft.com/office/officeart/2005/8/layout/orgChart1"/>
    <dgm:cxn modelId="{E16F144B-E1C3-48B0-8832-F21CAD3CBF21}" type="presParOf" srcId="{CF582B30-ED18-4FAD-A7D4-57574BDB2C55}" destId="{22DB7BEC-F1A5-41E3-8224-EBCD9ECF437C}" srcOrd="0" destOrd="0" presId="urn:microsoft.com/office/officeart/2005/8/layout/orgChart1"/>
    <dgm:cxn modelId="{2F28A215-64DC-42A2-A6D0-1B153F0258EC}" type="presParOf" srcId="{22DB7BEC-F1A5-41E3-8224-EBCD9ECF437C}" destId="{2E991BAF-A01D-4763-BC66-353DD39DA462}" srcOrd="0" destOrd="0" presId="urn:microsoft.com/office/officeart/2005/8/layout/orgChart1"/>
    <dgm:cxn modelId="{9811459B-35CC-4EAF-9BBF-353EDCCE3676}" type="presParOf" srcId="{22DB7BEC-F1A5-41E3-8224-EBCD9ECF437C}" destId="{29263CEF-0987-4932-BA9C-6601A64A4DA7}" srcOrd="1" destOrd="0" presId="urn:microsoft.com/office/officeart/2005/8/layout/orgChart1"/>
    <dgm:cxn modelId="{2E226105-4068-4BFF-B5DC-3C57FB0EBAA4}" type="presParOf" srcId="{CF582B30-ED18-4FAD-A7D4-57574BDB2C55}" destId="{E3E3AA9D-24E2-4EA9-ACA7-C7390BD8F24A}" srcOrd="1" destOrd="0" presId="urn:microsoft.com/office/officeart/2005/8/layout/orgChart1"/>
    <dgm:cxn modelId="{5203C103-7DB1-4BA3-A503-5E24146CB48F}" type="presParOf" srcId="{CF582B30-ED18-4FAD-A7D4-57574BDB2C55}" destId="{1EE2DEDB-9E39-4747-A5A8-A718489A2E6E}" srcOrd="2" destOrd="0" presId="urn:microsoft.com/office/officeart/2005/8/layout/orgChart1"/>
    <dgm:cxn modelId="{8F68B539-DCC6-47C6-807D-947C1FB73DC2}" type="presParOf" srcId="{A8651194-ABB9-4204-89C1-375F62359D34}" destId="{C4CDA1A0-92F9-46EC-ACE6-03AEBEC6C70C}" srcOrd="8" destOrd="0" presId="urn:microsoft.com/office/officeart/2005/8/layout/orgChart1"/>
    <dgm:cxn modelId="{9F75B57F-D2FD-40BE-8D84-5771D96255F9}" type="presParOf" srcId="{A8651194-ABB9-4204-89C1-375F62359D34}" destId="{206C831C-1961-42BA-886A-886751C5B420}" srcOrd="9" destOrd="0" presId="urn:microsoft.com/office/officeart/2005/8/layout/orgChart1"/>
    <dgm:cxn modelId="{62BAB019-1590-479C-A081-F105E8D027ED}" type="presParOf" srcId="{206C831C-1961-42BA-886A-886751C5B420}" destId="{C77BA080-10ED-483F-BD44-75622E818E25}" srcOrd="0" destOrd="0" presId="urn:microsoft.com/office/officeart/2005/8/layout/orgChart1"/>
    <dgm:cxn modelId="{20F34411-E8F5-43E6-BB99-B5E3093EBAE1}" type="presParOf" srcId="{C77BA080-10ED-483F-BD44-75622E818E25}" destId="{FA843ABC-BD80-43D6-8809-DC7324ED23E6}" srcOrd="0" destOrd="0" presId="urn:microsoft.com/office/officeart/2005/8/layout/orgChart1"/>
    <dgm:cxn modelId="{FD6C23D7-9FE7-455B-B16A-CB6AB189BE1F}" type="presParOf" srcId="{C77BA080-10ED-483F-BD44-75622E818E25}" destId="{4FD13C04-1CEA-4E0C-9A34-1C4C94F17F1A}" srcOrd="1" destOrd="0" presId="urn:microsoft.com/office/officeart/2005/8/layout/orgChart1"/>
    <dgm:cxn modelId="{F0EC3D01-14FA-41B0-852A-57C0A5344482}" type="presParOf" srcId="{206C831C-1961-42BA-886A-886751C5B420}" destId="{B9326115-2FCF-4C57-AEDE-53F1050EE0C0}" srcOrd="1" destOrd="0" presId="urn:microsoft.com/office/officeart/2005/8/layout/orgChart1"/>
    <dgm:cxn modelId="{55248A9F-F15A-4A6D-A8B6-DB4B550D24F9}" type="presParOf" srcId="{B9326115-2FCF-4C57-AEDE-53F1050EE0C0}" destId="{C73065D1-7847-4FF6-963E-88504BE05A9C}" srcOrd="0" destOrd="0" presId="urn:microsoft.com/office/officeart/2005/8/layout/orgChart1"/>
    <dgm:cxn modelId="{A193DBCA-7C33-4338-B656-F8280C2B9E36}" type="presParOf" srcId="{B9326115-2FCF-4C57-AEDE-53F1050EE0C0}" destId="{EFD9368B-54C8-46A6-BDF5-E852475B0405}" srcOrd="1" destOrd="0" presId="urn:microsoft.com/office/officeart/2005/8/layout/orgChart1"/>
    <dgm:cxn modelId="{A3510D05-0FDF-4859-B98B-49FC9A2E9F03}" type="presParOf" srcId="{EFD9368B-54C8-46A6-BDF5-E852475B0405}" destId="{1B167DE0-3FB9-4C33-BDB2-F6B8BB9AD79F}" srcOrd="0" destOrd="0" presId="urn:microsoft.com/office/officeart/2005/8/layout/orgChart1"/>
    <dgm:cxn modelId="{3B5406F3-80BF-432B-A88C-7A205089BFD9}" type="presParOf" srcId="{1B167DE0-3FB9-4C33-BDB2-F6B8BB9AD79F}" destId="{1EA3FAB4-B7C1-4414-B8F0-7A025DA4F84A}" srcOrd="0" destOrd="0" presId="urn:microsoft.com/office/officeart/2005/8/layout/orgChart1"/>
    <dgm:cxn modelId="{F67CF3AB-3B91-40ED-B102-308D81CAFF2E}" type="presParOf" srcId="{1B167DE0-3FB9-4C33-BDB2-F6B8BB9AD79F}" destId="{8F19B68E-DBB7-4FBA-9035-C186DFC8FED0}" srcOrd="1" destOrd="0" presId="urn:microsoft.com/office/officeart/2005/8/layout/orgChart1"/>
    <dgm:cxn modelId="{C974B12C-AB46-4613-A67C-5717D0B3340D}" type="presParOf" srcId="{EFD9368B-54C8-46A6-BDF5-E852475B0405}" destId="{B9C135B5-A031-465D-B6FE-512ACCA873DA}" srcOrd="1" destOrd="0" presId="urn:microsoft.com/office/officeart/2005/8/layout/orgChart1"/>
    <dgm:cxn modelId="{4B72B871-6E3D-4222-8F38-23F6A5FBEFF2}" type="presParOf" srcId="{EFD9368B-54C8-46A6-BDF5-E852475B0405}" destId="{DB964010-9B4A-4306-AF4E-32A8ABC090BE}" srcOrd="2" destOrd="0" presId="urn:microsoft.com/office/officeart/2005/8/layout/orgChart1"/>
    <dgm:cxn modelId="{E80F0F73-4439-4483-89FC-CB9B1EB07A0E}" type="presParOf" srcId="{206C831C-1961-42BA-886A-886751C5B420}" destId="{D456F00C-4217-4A2B-9537-E8CD25F85138}" srcOrd="2" destOrd="0" presId="urn:microsoft.com/office/officeart/2005/8/layout/orgChart1"/>
    <dgm:cxn modelId="{68F248C0-EE6D-4626-93B1-2658F6C8E019}" type="presParOf" srcId="{88852A40-3BEF-42A2-93F4-FD4A456A0CC1}" destId="{A5F4AE9E-C35E-48A4-B648-017D977F0FB2}" srcOrd="2" destOrd="0" presId="urn:microsoft.com/office/officeart/2005/8/layout/orgChart1"/>
    <dgm:cxn modelId="{BD59B0B1-97B6-4906-9464-7E465978D9BF}" type="presParOf" srcId="{D2744F40-AC35-4843-8C62-3C8451F0D2DB}" destId="{FBD15855-89FC-4403-982A-9799FA970B78}" srcOrd="2" destOrd="0" presId="urn:microsoft.com/office/officeart/2005/8/layout/orgChart1"/>
    <dgm:cxn modelId="{36BD55BD-3E15-4F07-B4F5-3B9D8160CD3F}" type="presParOf" srcId="{D2744F40-AC35-4843-8C62-3C8451F0D2DB}" destId="{F698F059-0416-403A-897C-7758E9B9E451}" srcOrd="3" destOrd="0" presId="urn:microsoft.com/office/officeart/2005/8/layout/orgChart1"/>
    <dgm:cxn modelId="{53C4C85F-39BE-45DB-9A81-1978F7DD2FD4}" type="presParOf" srcId="{F698F059-0416-403A-897C-7758E9B9E451}" destId="{29B3150F-A8D2-4BAA-9E73-014BC6F78AC1}" srcOrd="0" destOrd="0" presId="urn:microsoft.com/office/officeart/2005/8/layout/orgChart1"/>
    <dgm:cxn modelId="{FC58D5EA-CB07-4E25-BB96-309590BCE22D}" type="presParOf" srcId="{29B3150F-A8D2-4BAA-9E73-014BC6F78AC1}" destId="{0C1416AE-F1B3-446D-B833-3CF617F00170}" srcOrd="0" destOrd="0" presId="urn:microsoft.com/office/officeart/2005/8/layout/orgChart1"/>
    <dgm:cxn modelId="{4E3F07AC-7C1A-458A-BB81-B454551572BA}" type="presParOf" srcId="{29B3150F-A8D2-4BAA-9E73-014BC6F78AC1}" destId="{9E3CD741-663F-424F-B3ED-8B49D2D5E309}" srcOrd="1" destOrd="0" presId="urn:microsoft.com/office/officeart/2005/8/layout/orgChart1"/>
    <dgm:cxn modelId="{B66B1495-AF52-4AFF-9DC9-F74D695B2EB3}" type="presParOf" srcId="{F698F059-0416-403A-897C-7758E9B9E451}" destId="{2AC92B5B-4E1B-4DAF-BEF8-DEB72873AA45}" srcOrd="1" destOrd="0" presId="urn:microsoft.com/office/officeart/2005/8/layout/orgChart1"/>
    <dgm:cxn modelId="{B1B9371B-5379-47C4-BEC1-C92A29F260C7}" type="presParOf" srcId="{2AC92B5B-4E1B-4DAF-BEF8-DEB72873AA45}" destId="{559D4607-C38B-4709-B504-3920C3540A7D}" srcOrd="0" destOrd="0" presId="urn:microsoft.com/office/officeart/2005/8/layout/orgChart1"/>
    <dgm:cxn modelId="{CF0DA42C-A22F-417B-BE8B-8ACA7D2D6D60}" type="presParOf" srcId="{2AC92B5B-4E1B-4DAF-BEF8-DEB72873AA45}" destId="{ECEFCBBE-9609-4A59-B826-56AFFBFC640E}" srcOrd="1" destOrd="0" presId="urn:microsoft.com/office/officeart/2005/8/layout/orgChart1"/>
    <dgm:cxn modelId="{7F5B6FC1-2D99-45D1-A887-97A6D8F49506}" type="presParOf" srcId="{ECEFCBBE-9609-4A59-B826-56AFFBFC640E}" destId="{5D9BA753-607E-482B-9C50-0D5757716469}" srcOrd="0" destOrd="0" presId="urn:microsoft.com/office/officeart/2005/8/layout/orgChart1"/>
    <dgm:cxn modelId="{0D076242-0549-4CF8-90DF-12AC9D060A4C}" type="presParOf" srcId="{5D9BA753-607E-482B-9C50-0D5757716469}" destId="{9647301A-D989-4565-A3C9-CDA2719B2E01}" srcOrd="0" destOrd="0" presId="urn:microsoft.com/office/officeart/2005/8/layout/orgChart1"/>
    <dgm:cxn modelId="{9B94B64C-029A-40E2-82AC-226E07DDC319}" type="presParOf" srcId="{5D9BA753-607E-482B-9C50-0D5757716469}" destId="{AA6F4D19-CDBB-4769-B5B6-339329A47466}" srcOrd="1" destOrd="0" presId="urn:microsoft.com/office/officeart/2005/8/layout/orgChart1"/>
    <dgm:cxn modelId="{CF282368-8E3F-4662-8C89-DA0A211EA857}" type="presParOf" srcId="{ECEFCBBE-9609-4A59-B826-56AFFBFC640E}" destId="{DC8FAF51-0B54-4B43-890D-A27659BABE7E}" srcOrd="1" destOrd="0" presId="urn:microsoft.com/office/officeart/2005/8/layout/orgChart1"/>
    <dgm:cxn modelId="{16F3851B-ED4E-4211-B4D1-FF81723D0BBE}" type="presParOf" srcId="{ECEFCBBE-9609-4A59-B826-56AFFBFC640E}" destId="{571990F7-61D7-45D3-BDFD-3E0A36DC6B11}" srcOrd="2" destOrd="0" presId="urn:microsoft.com/office/officeart/2005/8/layout/orgChart1"/>
    <dgm:cxn modelId="{F59CCB7C-19B2-4704-9D7D-71ACC7E2629D}" type="presParOf" srcId="{2AC92B5B-4E1B-4DAF-BEF8-DEB72873AA45}" destId="{A2A0CABF-2A9A-4651-9A19-B973F9A6B5DA}" srcOrd="2" destOrd="0" presId="urn:microsoft.com/office/officeart/2005/8/layout/orgChart1"/>
    <dgm:cxn modelId="{88A5A903-5C7A-43B0-B0A1-4FE753479597}" type="presParOf" srcId="{2AC92B5B-4E1B-4DAF-BEF8-DEB72873AA45}" destId="{AA344E6E-9D77-4C18-943C-AE9AFA20EF73}" srcOrd="3" destOrd="0" presId="urn:microsoft.com/office/officeart/2005/8/layout/orgChart1"/>
    <dgm:cxn modelId="{758A3D96-AEDC-405E-BF73-5ECFB0256510}" type="presParOf" srcId="{AA344E6E-9D77-4C18-943C-AE9AFA20EF73}" destId="{ADD63D99-2F66-4ED8-9743-6DAD32E53120}" srcOrd="0" destOrd="0" presId="urn:microsoft.com/office/officeart/2005/8/layout/orgChart1"/>
    <dgm:cxn modelId="{6C6A6A06-22A8-4883-A47C-155FFA4BF520}" type="presParOf" srcId="{ADD63D99-2F66-4ED8-9743-6DAD32E53120}" destId="{5ACDFCFB-DE91-4A6A-BFBD-E3EFA5BEA4A5}" srcOrd="0" destOrd="0" presId="urn:microsoft.com/office/officeart/2005/8/layout/orgChart1"/>
    <dgm:cxn modelId="{10C65EA9-0225-43CE-976C-2B0DDAAEDD6D}" type="presParOf" srcId="{ADD63D99-2F66-4ED8-9743-6DAD32E53120}" destId="{FD95A1BC-374B-4EDF-B8E4-E2B6E5046220}" srcOrd="1" destOrd="0" presId="urn:microsoft.com/office/officeart/2005/8/layout/orgChart1"/>
    <dgm:cxn modelId="{4C654D2A-5C7E-42EE-B8D8-2C9FF6772F5D}" type="presParOf" srcId="{AA344E6E-9D77-4C18-943C-AE9AFA20EF73}" destId="{F001BA17-734A-47DA-87BF-BB72B968AE5F}" srcOrd="1" destOrd="0" presId="urn:microsoft.com/office/officeart/2005/8/layout/orgChart1"/>
    <dgm:cxn modelId="{AB677B04-4715-4421-9BA0-DAAD66CE022E}" type="presParOf" srcId="{F001BA17-734A-47DA-87BF-BB72B968AE5F}" destId="{F52C7F0F-67CA-4B82-9C0D-99F4D022B94E}" srcOrd="0" destOrd="0" presId="urn:microsoft.com/office/officeart/2005/8/layout/orgChart1"/>
    <dgm:cxn modelId="{D91DFC62-EC9E-4A72-94F2-5CA6987BDCCC}" type="presParOf" srcId="{F001BA17-734A-47DA-87BF-BB72B968AE5F}" destId="{859D44CE-45CD-424F-9018-CE8CE7434379}" srcOrd="1" destOrd="0" presId="urn:microsoft.com/office/officeart/2005/8/layout/orgChart1"/>
    <dgm:cxn modelId="{FAD6FAC9-FA5A-475D-B1BA-8BC0602DC72A}" type="presParOf" srcId="{859D44CE-45CD-424F-9018-CE8CE7434379}" destId="{9BD8378F-5250-4B25-8543-550D7EC08A9E}" srcOrd="0" destOrd="0" presId="urn:microsoft.com/office/officeart/2005/8/layout/orgChart1"/>
    <dgm:cxn modelId="{57E19BD0-E87A-42FD-943D-DF58A77357C3}" type="presParOf" srcId="{9BD8378F-5250-4B25-8543-550D7EC08A9E}" destId="{82C054FE-0022-414B-820D-E4839D70BA78}" srcOrd="0" destOrd="0" presId="urn:microsoft.com/office/officeart/2005/8/layout/orgChart1"/>
    <dgm:cxn modelId="{2E7D6D06-3CC0-4C07-9164-88E5DE971450}" type="presParOf" srcId="{9BD8378F-5250-4B25-8543-550D7EC08A9E}" destId="{8FFDD145-5981-4948-86B8-0692C9567115}" srcOrd="1" destOrd="0" presId="urn:microsoft.com/office/officeart/2005/8/layout/orgChart1"/>
    <dgm:cxn modelId="{E2A56DF1-73C2-460F-9770-D694C8E1F500}" type="presParOf" srcId="{859D44CE-45CD-424F-9018-CE8CE7434379}" destId="{A9E71846-6798-4995-A71D-B2071943E92E}" srcOrd="1" destOrd="0" presId="urn:microsoft.com/office/officeart/2005/8/layout/orgChart1"/>
    <dgm:cxn modelId="{21C151E2-512B-46BF-B38B-180F30E16F7D}" type="presParOf" srcId="{859D44CE-45CD-424F-9018-CE8CE7434379}" destId="{8C0DED2B-DBCC-42BE-A222-74A03A9D226E}" srcOrd="2" destOrd="0" presId="urn:microsoft.com/office/officeart/2005/8/layout/orgChart1"/>
    <dgm:cxn modelId="{53A861A3-4011-4AC3-8307-3B8EB723AADC}" type="presParOf" srcId="{AA344E6E-9D77-4C18-943C-AE9AFA20EF73}" destId="{BB8FFE92-ED23-4A6C-B49F-11630903AC1D}" srcOrd="2" destOrd="0" presId="urn:microsoft.com/office/officeart/2005/8/layout/orgChart1"/>
    <dgm:cxn modelId="{7892956C-B07C-45DE-8AF9-9F9F0134F031}" type="presParOf" srcId="{F698F059-0416-403A-897C-7758E9B9E451}" destId="{2EED8555-BD48-4E55-8F61-0ED019CD5A2D}" srcOrd="2" destOrd="0" presId="urn:microsoft.com/office/officeart/2005/8/layout/orgChart1"/>
    <dgm:cxn modelId="{8AFBAECE-C159-49CF-BF5B-3D5DECEB0BB9}" type="presParOf" srcId="{1ACE810C-F7FC-4A85-9A1E-9094C7D6F84D}" destId="{BABEACC4-6709-4E86-A1D5-243773CF04D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D3F3C0-D5C9-44F8-BF32-4FE25F6C2C78}" type="doc">
      <dgm:prSet loTypeId="urn:microsoft.com/office/officeart/2005/8/layout/orgChart1" loCatId="hierarchy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6024FCAA-FA29-4902-A653-6C53ACEC14DE}">
      <dgm:prSet phldrT="[Text]" custT="1"/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400" b="1" dirty="0">
              <a:latin typeface="Calibri" panose="020F0502020204030204" pitchFamily="34" charset="0"/>
              <a:cs typeface="Calibri" panose="020F0502020204030204" pitchFamily="34" charset="0"/>
            </a:rPr>
            <a:t>Patrick Lucy</a:t>
          </a:r>
        </a:p>
        <a:p>
          <a:r>
            <a:rPr lang="en-US" sz="1200" b="0" dirty="0">
              <a:latin typeface="Calibri" panose="020F0502020204030204" pitchFamily="34" charset="0"/>
              <a:cs typeface="Calibri" panose="020F0502020204030204" pitchFamily="34" charset="0"/>
            </a:rPr>
            <a:t>Senior Vice President, Chief Business Officer</a:t>
          </a:r>
          <a:endParaRPr lang="en-US" sz="1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9C2F0E1-B87C-4921-A3DD-87068B76CE5E}" type="parTrans" cxnId="{EE3D63A0-01F8-4DDE-9A6C-77A3CB193937}">
      <dgm:prSet/>
      <dgm:spPr/>
      <dgm:t>
        <a:bodyPr/>
        <a:lstStyle/>
        <a:p>
          <a:endParaRPr lang="en-US"/>
        </a:p>
      </dgm:t>
    </dgm:pt>
    <dgm:pt modelId="{2DFA7D95-31D5-44C5-B619-55D9B07AB4A4}" type="sibTrans" cxnId="{EE3D63A0-01F8-4DDE-9A6C-77A3CB193937}">
      <dgm:prSet/>
      <dgm:spPr/>
      <dgm:t>
        <a:bodyPr/>
        <a:lstStyle/>
        <a:p>
          <a:endParaRPr lang="en-US"/>
        </a:p>
      </dgm:t>
    </dgm:pt>
    <dgm:pt modelId="{93326A5D-80B5-4DD9-9BF7-55B97338B7B3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200" b="1" dirty="0">
              <a:latin typeface="Calibri" panose="020F0502020204030204" pitchFamily="34" charset="0"/>
              <a:cs typeface="Calibri" panose="020F0502020204030204" pitchFamily="34" charset="0"/>
            </a:rPr>
            <a:t>Kristi Sarno</a:t>
          </a:r>
        </a:p>
        <a:p>
          <a:r>
            <a:rPr lang="en-US" sz="1100" dirty="0">
              <a:latin typeface="Calibri" panose="020F0502020204030204" pitchFamily="34" charset="0"/>
              <a:cs typeface="Calibri" panose="020F0502020204030204" pitchFamily="34" charset="0"/>
            </a:rPr>
            <a:t>Senior Director, Business Development</a:t>
          </a:r>
        </a:p>
      </dgm:t>
    </dgm:pt>
    <dgm:pt modelId="{7CEE9CAD-EF4F-4006-87F6-F03654F81F98}" type="parTrans" cxnId="{82F5CB90-077D-4448-848C-4169622EFBEC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6E7BEB8A-EF8A-4C0E-9DC0-CF831AD24DDD}" type="sibTrans" cxnId="{82F5CB90-077D-4448-848C-4169622EFBEC}">
      <dgm:prSet/>
      <dgm:spPr/>
      <dgm:t>
        <a:bodyPr/>
        <a:lstStyle/>
        <a:p>
          <a:endParaRPr lang="en-US"/>
        </a:p>
      </dgm:t>
    </dgm:pt>
    <dgm:pt modelId="{B7AF8E6E-D289-483E-B6F3-63FA955F9D45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200" b="1" dirty="0">
              <a:latin typeface="Calibri" panose="020F0502020204030204" pitchFamily="34" charset="0"/>
              <a:cs typeface="Calibri" panose="020F0502020204030204" pitchFamily="34" charset="0"/>
            </a:rPr>
            <a:t>Ryan Haverstock</a:t>
          </a:r>
        </a:p>
        <a:p>
          <a:r>
            <a:rPr lang="en-US" sz="1100" dirty="0">
              <a:latin typeface="Calibri" panose="020F0502020204030204" pitchFamily="34" charset="0"/>
              <a:cs typeface="Calibri" panose="020F0502020204030204" pitchFamily="34" charset="0"/>
            </a:rPr>
            <a:t>Director, Portfolio Strategy</a:t>
          </a:r>
        </a:p>
      </dgm:t>
    </dgm:pt>
    <dgm:pt modelId="{981AA857-1F82-4991-819C-F5DE151756B9}" type="parTrans" cxnId="{CF72F449-7164-42ED-8A0D-47215E269C2E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2606D045-8B19-4E00-AC39-64BC6A9749FF}" type="sibTrans" cxnId="{CF72F449-7164-42ED-8A0D-47215E269C2E}">
      <dgm:prSet/>
      <dgm:spPr/>
      <dgm:t>
        <a:bodyPr/>
        <a:lstStyle/>
        <a:p>
          <a:endParaRPr lang="en-US"/>
        </a:p>
      </dgm:t>
    </dgm:pt>
    <dgm:pt modelId="{F9C1DAD7-4A81-491E-9FF0-2D58920917E8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200" b="1" dirty="0">
              <a:latin typeface="Calibri" panose="020F0502020204030204" pitchFamily="34" charset="0"/>
              <a:cs typeface="Calibri" panose="020F0502020204030204" pitchFamily="34" charset="0"/>
            </a:rPr>
            <a:t>Tammie Gutman</a:t>
          </a:r>
        </a:p>
        <a:p>
          <a:r>
            <a:rPr lang="en-US" sz="1100" dirty="0">
              <a:latin typeface="Calibri" panose="020F0502020204030204" pitchFamily="34" charset="0"/>
              <a:cs typeface="Calibri" panose="020F0502020204030204" pitchFamily="34" charset="0"/>
            </a:rPr>
            <a:t>Director, Portfolio Strategy</a:t>
          </a:r>
        </a:p>
      </dgm:t>
    </dgm:pt>
    <dgm:pt modelId="{7909AE1A-C427-42E6-91B3-734AD21D84CF}" type="parTrans" cxnId="{B64AB5F3-2BEA-42E4-A593-63D9A1295051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8873D5FE-96BE-405B-B476-24AF91C14D44}" type="sibTrans" cxnId="{B64AB5F3-2BEA-42E4-A593-63D9A1295051}">
      <dgm:prSet/>
      <dgm:spPr/>
      <dgm:t>
        <a:bodyPr/>
        <a:lstStyle/>
        <a:p>
          <a:endParaRPr lang="en-US"/>
        </a:p>
      </dgm:t>
    </dgm:pt>
    <dgm:pt modelId="{96C66597-6BE1-4684-AF72-A3710789BFA9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200" b="1" dirty="0">
              <a:latin typeface="Calibri" panose="020F0502020204030204" pitchFamily="34" charset="0"/>
              <a:cs typeface="Calibri" panose="020F0502020204030204" pitchFamily="34" charset="0"/>
            </a:rPr>
            <a:t>Jennifer Wittbold</a:t>
          </a:r>
        </a:p>
        <a:p>
          <a:r>
            <a:rPr lang="en-US" sz="1100" dirty="0">
              <a:latin typeface="Calibri" panose="020F0502020204030204" pitchFamily="34" charset="0"/>
              <a:cs typeface="Calibri" panose="020F0502020204030204" pitchFamily="34" charset="0"/>
            </a:rPr>
            <a:t>Sr. Product Manager</a:t>
          </a:r>
        </a:p>
      </dgm:t>
    </dgm:pt>
    <dgm:pt modelId="{DA74B2B4-3DBC-4664-9C13-2100EC975741}" type="parTrans" cxnId="{724758CF-6057-4B5A-857E-A8AA6CC5F382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5F31737A-8531-4FA8-B588-57428009F2BF}" type="sibTrans" cxnId="{724758CF-6057-4B5A-857E-A8AA6CC5F382}">
      <dgm:prSet/>
      <dgm:spPr/>
      <dgm:t>
        <a:bodyPr/>
        <a:lstStyle/>
        <a:p>
          <a:endParaRPr lang="en-US"/>
        </a:p>
      </dgm:t>
    </dgm:pt>
    <dgm:pt modelId="{5FEEBB44-B169-4EC7-BFA1-6BE42E500E20}" type="pres">
      <dgm:prSet presAssocID="{F4D3F3C0-D5C9-44F8-BF32-4FE25F6C2C7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479CF70-CB28-4353-8494-F4F7B7C49131}" type="pres">
      <dgm:prSet presAssocID="{6024FCAA-FA29-4902-A653-6C53ACEC14DE}" presName="hierRoot1" presStyleCnt="0">
        <dgm:presLayoutVars>
          <dgm:hierBranch val="init"/>
        </dgm:presLayoutVars>
      </dgm:prSet>
      <dgm:spPr/>
    </dgm:pt>
    <dgm:pt modelId="{C495471C-C9A8-46F1-851A-CD7813C4390C}" type="pres">
      <dgm:prSet presAssocID="{6024FCAA-FA29-4902-A653-6C53ACEC14DE}" presName="rootComposite1" presStyleCnt="0"/>
      <dgm:spPr/>
    </dgm:pt>
    <dgm:pt modelId="{2015C9BB-D49F-4984-9D14-1840440024F2}" type="pres">
      <dgm:prSet presAssocID="{6024FCAA-FA29-4902-A653-6C53ACEC14DE}" presName="rootText1" presStyleLbl="node0" presStyleIdx="0" presStyleCnt="1" custScaleX="143119">
        <dgm:presLayoutVars>
          <dgm:chPref val="3"/>
        </dgm:presLayoutVars>
      </dgm:prSet>
      <dgm:spPr/>
    </dgm:pt>
    <dgm:pt modelId="{0D33AD4A-FEFB-40AE-9CCE-89A1521408F1}" type="pres">
      <dgm:prSet presAssocID="{6024FCAA-FA29-4902-A653-6C53ACEC14DE}" presName="rootConnector1" presStyleLbl="node1" presStyleIdx="0" presStyleCnt="0"/>
      <dgm:spPr/>
    </dgm:pt>
    <dgm:pt modelId="{D5C1A761-4918-4ED0-8A84-1EB2080E85EF}" type="pres">
      <dgm:prSet presAssocID="{6024FCAA-FA29-4902-A653-6C53ACEC14DE}" presName="hierChild2" presStyleCnt="0"/>
      <dgm:spPr/>
    </dgm:pt>
    <dgm:pt modelId="{81F4FAC4-CAA7-405F-B8BF-47FDC85A54BB}" type="pres">
      <dgm:prSet presAssocID="{7CEE9CAD-EF4F-4006-87F6-F03654F81F98}" presName="Name37" presStyleLbl="parChTrans1D2" presStyleIdx="0" presStyleCnt="4"/>
      <dgm:spPr/>
    </dgm:pt>
    <dgm:pt modelId="{78571CDD-70E4-4A99-8B49-D2DD269F8E02}" type="pres">
      <dgm:prSet presAssocID="{93326A5D-80B5-4DD9-9BF7-55B97338B7B3}" presName="hierRoot2" presStyleCnt="0">
        <dgm:presLayoutVars>
          <dgm:hierBranch val="init"/>
        </dgm:presLayoutVars>
      </dgm:prSet>
      <dgm:spPr/>
    </dgm:pt>
    <dgm:pt modelId="{C0AE7E05-1163-46F1-8FBC-D86A8D8BDF6A}" type="pres">
      <dgm:prSet presAssocID="{93326A5D-80B5-4DD9-9BF7-55B97338B7B3}" presName="rootComposite" presStyleCnt="0"/>
      <dgm:spPr/>
    </dgm:pt>
    <dgm:pt modelId="{1565A2CF-71E5-4616-9475-A5FB448D8927}" type="pres">
      <dgm:prSet presAssocID="{93326A5D-80B5-4DD9-9BF7-55B97338B7B3}" presName="rootText" presStyleLbl="node2" presStyleIdx="0" presStyleCnt="4">
        <dgm:presLayoutVars>
          <dgm:chPref val="3"/>
        </dgm:presLayoutVars>
      </dgm:prSet>
      <dgm:spPr/>
    </dgm:pt>
    <dgm:pt modelId="{C8A31806-2FA1-419D-B6F1-C737922471E5}" type="pres">
      <dgm:prSet presAssocID="{93326A5D-80B5-4DD9-9BF7-55B97338B7B3}" presName="rootConnector" presStyleLbl="node2" presStyleIdx="0" presStyleCnt="4"/>
      <dgm:spPr/>
    </dgm:pt>
    <dgm:pt modelId="{6B287598-3560-4A47-B438-DF0CBD172D8F}" type="pres">
      <dgm:prSet presAssocID="{93326A5D-80B5-4DD9-9BF7-55B97338B7B3}" presName="hierChild4" presStyleCnt="0"/>
      <dgm:spPr/>
    </dgm:pt>
    <dgm:pt modelId="{55F8CCFC-7198-4F37-B103-B43B6415FAF6}" type="pres">
      <dgm:prSet presAssocID="{93326A5D-80B5-4DD9-9BF7-55B97338B7B3}" presName="hierChild5" presStyleCnt="0"/>
      <dgm:spPr/>
    </dgm:pt>
    <dgm:pt modelId="{735C2FF5-BBC6-4446-8FC9-8165461D9DA4}" type="pres">
      <dgm:prSet presAssocID="{981AA857-1F82-4991-819C-F5DE151756B9}" presName="Name37" presStyleLbl="parChTrans1D2" presStyleIdx="1" presStyleCnt="4"/>
      <dgm:spPr/>
    </dgm:pt>
    <dgm:pt modelId="{EB8F54C7-9B26-47F7-8752-F82E568D8DCB}" type="pres">
      <dgm:prSet presAssocID="{B7AF8E6E-D289-483E-B6F3-63FA955F9D45}" presName="hierRoot2" presStyleCnt="0">
        <dgm:presLayoutVars>
          <dgm:hierBranch val="init"/>
        </dgm:presLayoutVars>
      </dgm:prSet>
      <dgm:spPr/>
    </dgm:pt>
    <dgm:pt modelId="{7162F969-933A-40BE-8772-C5DD847687BB}" type="pres">
      <dgm:prSet presAssocID="{B7AF8E6E-D289-483E-B6F3-63FA955F9D45}" presName="rootComposite" presStyleCnt="0"/>
      <dgm:spPr/>
    </dgm:pt>
    <dgm:pt modelId="{45EBE72E-0D52-452F-A4E9-C5ADA6EC763D}" type="pres">
      <dgm:prSet presAssocID="{B7AF8E6E-D289-483E-B6F3-63FA955F9D45}" presName="rootText" presStyleLbl="node2" presStyleIdx="1" presStyleCnt="4">
        <dgm:presLayoutVars>
          <dgm:chPref val="3"/>
        </dgm:presLayoutVars>
      </dgm:prSet>
      <dgm:spPr/>
    </dgm:pt>
    <dgm:pt modelId="{A924710A-A84E-42B0-BA55-6291F9ACF432}" type="pres">
      <dgm:prSet presAssocID="{B7AF8E6E-D289-483E-B6F3-63FA955F9D45}" presName="rootConnector" presStyleLbl="node2" presStyleIdx="1" presStyleCnt="4"/>
      <dgm:spPr/>
    </dgm:pt>
    <dgm:pt modelId="{FB0052AA-1744-4BD5-81A9-595EE78284EC}" type="pres">
      <dgm:prSet presAssocID="{B7AF8E6E-D289-483E-B6F3-63FA955F9D45}" presName="hierChild4" presStyleCnt="0"/>
      <dgm:spPr/>
    </dgm:pt>
    <dgm:pt modelId="{92947D18-DEA2-47AA-A8B7-DE91632B26EC}" type="pres">
      <dgm:prSet presAssocID="{B7AF8E6E-D289-483E-B6F3-63FA955F9D45}" presName="hierChild5" presStyleCnt="0"/>
      <dgm:spPr/>
    </dgm:pt>
    <dgm:pt modelId="{CB19515C-EF9A-4482-9F04-A5538D812300}" type="pres">
      <dgm:prSet presAssocID="{7909AE1A-C427-42E6-91B3-734AD21D84CF}" presName="Name37" presStyleLbl="parChTrans1D2" presStyleIdx="2" presStyleCnt="4"/>
      <dgm:spPr/>
    </dgm:pt>
    <dgm:pt modelId="{AAF511F2-62CC-4195-9956-F0265C191948}" type="pres">
      <dgm:prSet presAssocID="{F9C1DAD7-4A81-491E-9FF0-2D58920917E8}" presName="hierRoot2" presStyleCnt="0">
        <dgm:presLayoutVars>
          <dgm:hierBranch val="init"/>
        </dgm:presLayoutVars>
      </dgm:prSet>
      <dgm:spPr/>
    </dgm:pt>
    <dgm:pt modelId="{983EA533-0797-4025-A05E-F0AF7B3A82F2}" type="pres">
      <dgm:prSet presAssocID="{F9C1DAD7-4A81-491E-9FF0-2D58920917E8}" presName="rootComposite" presStyleCnt="0"/>
      <dgm:spPr/>
    </dgm:pt>
    <dgm:pt modelId="{FA27B043-47FA-4A27-91A0-D4AA96ECF4A9}" type="pres">
      <dgm:prSet presAssocID="{F9C1DAD7-4A81-491E-9FF0-2D58920917E8}" presName="rootText" presStyleLbl="node2" presStyleIdx="2" presStyleCnt="4">
        <dgm:presLayoutVars>
          <dgm:chPref val="3"/>
        </dgm:presLayoutVars>
      </dgm:prSet>
      <dgm:spPr/>
    </dgm:pt>
    <dgm:pt modelId="{CAD7FF34-CD67-46C0-90AE-704BE174AAAA}" type="pres">
      <dgm:prSet presAssocID="{F9C1DAD7-4A81-491E-9FF0-2D58920917E8}" presName="rootConnector" presStyleLbl="node2" presStyleIdx="2" presStyleCnt="4"/>
      <dgm:spPr/>
    </dgm:pt>
    <dgm:pt modelId="{E0EA8A37-FEE3-448E-8E43-88E542B36F76}" type="pres">
      <dgm:prSet presAssocID="{F9C1DAD7-4A81-491E-9FF0-2D58920917E8}" presName="hierChild4" presStyleCnt="0"/>
      <dgm:spPr/>
    </dgm:pt>
    <dgm:pt modelId="{D3D7FDD9-C62E-43D1-B90F-09ACC0589DEC}" type="pres">
      <dgm:prSet presAssocID="{F9C1DAD7-4A81-491E-9FF0-2D58920917E8}" presName="hierChild5" presStyleCnt="0"/>
      <dgm:spPr/>
    </dgm:pt>
    <dgm:pt modelId="{AE2722AD-3CAD-45D5-B5CA-873B7B0F4935}" type="pres">
      <dgm:prSet presAssocID="{DA74B2B4-3DBC-4664-9C13-2100EC975741}" presName="Name37" presStyleLbl="parChTrans1D2" presStyleIdx="3" presStyleCnt="4"/>
      <dgm:spPr/>
    </dgm:pt>
    <dgm:pt modelId="{73235BDA-4490-467C-93A9-A84E5B59B5C1}" type="pres">
      <dgm:prSet presAssocID="{96C66597-6BE1-4684-AF72-A3710789BFA9}" presName="hierRoot2" presStyleCnt="0">
        <dgm:presLayoutVars>
          <dgm:hierBranch val="init"/>
        </dgm:presLayoutVars>
      </dgm:prSet>
      <dgm:spPr/>
    </dgm:pt>
    <dgm:pt modelId="{F5494BE4-ABC3-4BED-A9B9-861B1C14A3FB}" type="pres">
      <dgm:prSet presAssocID="{96C66597-6BE1-4684-AF72-A3710789BFA9}" presName="rootComposite" presStyleCnt="0"/>
      <dgm:spPr/>
    </dgm:pt>
    <dgm:pt modelId="{24EE8523-F50C-4B37-ADC8-049CA48EF110}" type="pres">
      <dgm:prSet presAssocID="{96C66597-6BE1-4684-AF72-A3710789BFA9}" presName="rootText" presStyleLbl="node2" presStyleIdx="3" presStyleCnt="4">
        <dgm:presLayoutVars>
          <dgm:chPref val="3"/>
        </dgm:presLayoutVars>
      </dgm:prSet>
      <dgm:spPr/>
    </dgm:pt>
    <dgm:pt modelId="{D904F6DC-7ACD-44EC-80D9-A4BB27A108D5}" type="pres">
      <dgm:prSet presAssocID="{96C66597-6BE1-4684-AF72-A3710789BFA9}" presName="rootConnector" presStyleLbl="node2" presStyleIdx="3" presStyleCnt="4"/>
      <dgm:spPr/>
    </dgm:pt>
    <dgm:pt modelId="{7F72FB51-F759-4AB4-9CBC-910543BDECD2}" type="pres">
      <dgm:prSet presAssocID="{96C66597-6BE1-4684-AF72-A3710789BFA9}" presName="hierChild4" presStyleCnt="0"/>
      <dgm:spPr/>
    </dgm:pt>
    <dgm:pt modelId="{96387ABB-95E8-4E44-BF7B-E5F765B953F8}" type="pres">
      <dgm:prSet presAssocID="{96C66597-6BE1-4684-AF72-A3710789BFA9}" presName="hierChild5" presStyleCnt="0"/>
      <dgm:spPr/>
    </dgm:pt>
    <dgm:pt modelId="{85B71862-BD41-4E31-BC56-21E95835F307}" type="pres">
      <dgm:prSet presAssocID="{6024FCAA-FA29-4902-A653-6C53ACEC14DE}" presName="hierChild3" presStyleCnt="0"/>
      <dgm:spPr/>
    </dgm:pt>
  </dgm:ptLst>
  <dgm:cxnLst>
    <dgm:cxn modelId="{30ABB11F-099C-4319-A92F-F4E3D1684D8D}" type="presOf" srcId="{93326A5D-80B5-4DD9-9BF7-55B97338B7B3}" destId="{C8A31806-2FA1-419D-B6F1-C737922471E5}" srcOrd="1" destOrd="0" presId="urn:microsoft.com/office/officeart/2005/8/layout/orgChart1"/>
    <dgm:cxn modelId="{31C4AC5B-78BF-40C9-8636-54B2F54DE9C6}" type="presOf" srcId="{7CEE9CAD-EF4F-4006-87F6-F03654F81F98}" destId="{81F4FAC4-CAA7-405F-B8BF-47FDC85A54BB}" srcOrd="0" destOrd="0" presId="urn:microsoft.com/office/officeart/2005/8/layout/orgChart1"/>
    <dgm:cxn modelId="{F0FA2C62-7396-4723-A360-CADB32C15738}" type="presOf" srcId="{6024FCAA-FA29-4902-A653-6C53ACEC14DE}" destId="{2015C9BB-D49F-4984-9D14-1840440024F2}" srcOrd="0" destOrd="0" presId="urn:microsoft.com/office/officeart/2005/8/layout/orgChart1"/>
    <dgm:cxn modelId="{CF72F449-7164-42ED-8A0D-47215E269C2E}" srcId="{6024FCAA-FA29-4902-A653-6C53ACEC14DE}" destId="{B7AF8E6E-D289-483E-B6F3-63FA955F9D45}" srcOrd="1" destOrd="0" parTransId="{981AA857-1F82-4991-819C-F5DE151756B9}" sibTransId="{2606D045-8B19-4E00-AC39-64BC6A9749FF}"/>
    <dgm:cxn modelId="{62847D4F-D077-46C2-81D2-2CA3D2C60DF4}" type="presOf" srcId="{F4D3F3C0-D5C9-44F8-BF32-4FE25F6C2C78}" destId="{5FEEBB44-B169-4EC7-BFA1-6BE42E500E20}" srcOrd="0" destOrd="0" presId="urn:microsoft.com/office/officeart/2005/8/layout/orgChart1"/>
    <dgm:cxn modelId="{09BED24F-2E6A-4774-A7B0-08F5B8D0502A}" type="presOf" srcId="{F9C1DAD7-4A81-491E-9FF0-2D58920917E8}" destId="{CAD7FF34-CD67-46C0-90AE-704BE174AAAA}" srcOrd="1" destOrd="0" presId="urn:microsoft.com/office/officeart/2005/8/layout/orgChart1"/>
    <dgm:cxn modelId="{16ED2372-3BE0-453B-A203-975E8485AA6E}" type="presOf" srcId="{DA74B2B4-3DBC-4664-9C13-2100EC975741}" destId="{AE2722AD-3CAD-45D5-B5CA-873B7B0F4935}" srcOrd="0" destOrd="0" presId="urn:microsoft.com/office/officeart/2005/8/layout/orgChart1"/>
    <dgm:cxn modelId="{A4E03372-E38B-4D9E-BD35-0AA667738097}" type="presOf" srcId="{F9C1DAD7-4A81-491E-9FF0-2D58920917E8}" destId="{FA27B043-47FA-4A27-91A0-D4AA96ECF4A9}" srcOrd="0" destOrd="0" presId="urn:microsoft.com/office/officeart/2005/8/layout/orgChart1"/>
    <dgm:cxn modelId="{7E895059-9B4A-4C71-B3DE-5ABB81877466}" type="presOf" srcId="{6024FCAA-FA29-4902-A653-6C53ACEC14DE}" destId="{0D33AD4A-FEFB-40AE-9CCE-89A1521408F1}" srcOrd="1" destOrd="0" presId="urn:microsoft.com/office/officeart/2005/8/layout/orgChart1"/>
    <dgm:cxn modelId="{46C1DD7F-36E8-4829-93AE-603903DD2EB7}" type="presOf" srcId="{96C66597-6BE1-4684-AF72-A3710789BFA9}" destId="{24EE8523-F50C-4B37-ADC8-049CA48EF110}" srcOrd="0" destOrd="0" presId="urn:microsoft.com/office/officeart/2005/8/layout/orgChart1"/>
    <dgm:cxn modelId="{82F5CB90-077D-4448-848C-4169622EFBEC}" srcId="{6024FCAA-FA29-4902-A653-6C53ACEC14DE}" destId="{93326A5D-80B5-4DD9-9BF7-55B97338B7B3}" srcOrd="0" destOrd="0" parTransId="{7CEE9CAD-EF4F-4006-87F6-F03654F81F98}" sibTransId="{6E7BEB8A-EF8A-4C0E-9DC0-CF831AD24DDD}"/>
    <dgm:cxn modelId="{EE3D63A0-01F8-4DDE-9A6C-77A3CB193937}" srcId="{F4D3F3C0-D5C9-44F8-BF32-4FE25F6C2C78}" destId="{6024FCAA-FA29-4902-A653-6C53ACEC14DE}" srcOrd="0" destOrd="0" parTransId="{19C2F0E1-B87C-4921-A3DD-87068B76CE5E}" sibTransId="{2DFA7D95-31D5-44C5-B619-55D9B07AB4A4}"/>
    <dgm:cxn modelId="{2D10ABA1-BB6B-47B4-BF62-DDA5F841F3FD}" type="presOf" srcId="{B7AF8E6E-D289-483E-B6F3-63FA955F9D45}" destId="{45EBE72E-0D52-452F-A4E9-C5ADA6EC763D}" srcOrd="0" destOrd="0" presId="urn:microsoft.com/office/officeart/2005/8/layout/orgChart1"/>
    <dgm:cxn modelId="{28C47AAB-E638-436D-AFF4-8B78D1CA03C9}" type="presOf" srcId="{93326A5D-80B5-4DD9-9BF7-55B97338B7B3}" destId="{1565A2CF-71E5-4616-9475-A5FB448D8927}" srcOrd="0" destOrd="0" presId="urn:microsoft.com/office/officeart/2005/8/layout/orgChart1"/>
    <dgm:cxn modelId="{C57069B2-896E-4413-909D-01A8B002594A}" type="presOf" srcId="{981AA857-1F82-4991-819C-F5DE151756B9}" destId="{735C2FF5-BBC6-4446-8FC9-8165461D9DA4}" srcOrd="0" destOrd="0" presId="urn:microsoft.com/office/officeart/2005/8/layout/orgChart1"/>
    <dgm:cxn modelId="{724758CF-6057-4B5A-857E-A8AA6CC5F382}" srcId="{6024FCAA-FA29-4902-A653-6C53ACEC14DE}" destId="{96C66597-6BE1-4684-AF72-A3710789BFA9}" srcOrd="3" destOrd="0" parTransId="{DA74B2B4-3DBC-4664-9C13-2100EC975741}" sibTransId="{5F31737A-8531-4FA8-B588-57428009F2BF}"/>
    <dgm:cxn modelId="{C81804DB-5539-4E5D-BD3B-4AA78E621B41}" type="presOf" srcId="{7909AE1A-C427-42E6-91B3-734AD21D84CF}" destId="{CB19515C-EF9A-4482-9F04-A5538D812300}" srcOrd="0" destOrd="0" presId="urn:microsoft.com/office/officeart/2005/8/layout/orgChart1"/>
    <dgm:cxn modelId="{5BC897E6-359C-4D21-BA56-F423D0A2418E}" type="presOf" srcId="{96C66597-6BE1-4684-AF72-A3710789BFA9}" destId="{D904F6DC-7ACD-44EC-80D9-A4BB27A108D5}" srcOrd="1" destOrd="0" presId="urn:microsoft.com/office/officeart/2005/8/layout/orgChart1"/>
    <dgm:cxn modelId="{16E46CF1-AB3D-4663-AC1D-1BB470E00E1C}" type="presOf" srcId="{B7AF8E6E-D289-483E-B6F3-63FA955F9D45}" destId="{A924710A-A84E-42B0-BA55-6291F9ACF432}" srcOrd="1" destOrd="0" presId="urn:microsoft.com/office/officeart/2005/8/layout/orgChart1"/>
    <dgm:cxn modelId="{B64AB5F3-2BEA-42E4-A593-63D9A1295051}" srcId="{6024FCAA-FA29-4902-A653-6C53ACEC14DE}" destId="{F9C1DAD7-4A81-491E-9FF0-2D58920917E8}" srcOrd="2" destOrd="0" parTransId="{7909AE1A-C427-42E6-91B3-734AD21D84CF}" sibTransId="{8873D5FE-96BE-405B-B476-24AF91C14D44}"/>
    <dgm:cxn modelId="{5D576AF8-2DB1-4FFB-8485-5170033389AE}" type="presParOf" srcId="{5FEEBB44-B169-4EC7-BFA1-6BE42E500E20}" destId="{A479CF70-CB28-4353-8494-F4F7B7C49131}" srcOrd="0" destOrd="0" presId="urn:microsoft.com/office/officeart/2005/8/layout/orgChart1"/>
    <dgm:cxn modelId="{A3F92029-419A-407E-8086-D54125603830}" type="presParOf" srcId="{A479CF70-CB28-4353-8494-F4F7B7C49131}" destId="{C495471C-C9A8-46F1-851A-CD7813C4390C}" srcOrd="0" destOrd="0" presId="urn:microsoft.com/office/officeart/2005/8/layout/orgChart1"/>
    <dgm:cxn modelId="{77C1B60A-2B57-4DC8-AECE-3FA54B572340}" type="presParOf" srcId="{C495471C-C9A8-46F1-851A-CD7813C4390C}" destId="{2015C9BB-D49F-4984-9D14-1840440024F2}" srcOrd="0" destOrd="0" presId="urn:microsoft.com/office/officeart/2005/8/layout/orgChart1"/>
    <dgm:cxn modelId="{15192166-6D86-4A68-827A-BAB6EBCAC132}" type="presParOf" srcId="{C495471C-C9A8-46F1-851A-CD7813C4390C}" destId="{0D33AD4A-FEFB-40AE-9CCE-89A1521408F1}" srcOrd="1" destOrd="0" presId="urn:microsoft.com/office/officeart/2005/8/layout/orgChart1"/>
    <dgm:cxn modelId="{22455C06-FC22-4B50-B69A-A417E03E8E5A}" type="presParOf" srcId="{A479CF70-CB28-4353-8494-F4F7B7C49131}" destId="{D5C1A761-4918-4ED0-8A84-1EB2080E85EF}" srcOrd="1" destOrd="0" presId="urn:microsoft.com/office/officeart/2005/8/layout/orgChart1"/>
    <dgm:cxn modelId="{AC768F76-0CB5-484C-A38F-4EB987B8F143}" type="presParOf" srcId="{D5C1A761-4918-4ED0-8A84-1EB2080E85EF}" destId="{81F4FAC4-CAA7-405F-B8BF-47FDC85A54BB}" srcOrd="0" destOrd="0" presId="urn:microsoft.com/office/officeart/2005/8/layout/orgChart1"/>
    <dgm:cxn modelId="{9CF4289A-B391-4635-8835-EB0C0E6C8567}" type="presParOf" srcId="{D5C1A761-4918-4ED0-8A84-1EB2080E85EF}" destId="{78571CDD-70E4-4A99-8B49-D2DD269F8E02}" srcOrd="1" destOrd="0" presId="urn:microsoft.com/office/officeart/2005/8/layout/orgChart1"/>
    <dgm:cxn modelId="{64C58B7D-5AE4-445C-970E-9209712006BC}" type="presParOf" srcId="{78571CDD-70E4-4A99-8B49-D2DD269F8E02}" destId="{C0AE7E05-1163-46F1-8FBC-D86A8D8BDF6A}" srcOrd="0" destOrd="0" presId="urn:microsoft.com/office/officeart/2005/8/layout/orgChart1"/>
    <dgm:cxn modelId="{832D15FC-1EFD-4C23-97B6-9C3E429BE4C9}" type="presParOf" srcId="{C0AE7E05-1163-46F1-8FBC-D86A8D8BDF6A}" destId="{1565A2CF-71E5-4616-9475-A5FB448D8927}" srcOrd="0" destOrd="0" presId="urn:microsoft.com/office/officeart/2005/8/layout/orgChart1"/>
    <dgm:cxn modelId="{575A9054-7D6A-41B4-BD95-3AB08088679F}" type="presParOf" srcId="{C0AE7E05-1163-46F1-8FBC-D86A8D8BDF6A}" destId="{C8A31806-2FA1-419D-B6F1-C737922471E5}" srcOrd="1" destOrd="0" presId="urn:microsoft.com/office/officeart/2005/8/layout/orgChart1"/>
    <dgm:cxn modelId="{23001282-9297-42B4-BA05-27F46647AE43}" type="presParOf" srcId="{78571CDD-70E4-4A99-8B49-D2DD269F8E02}" destId="{6B287598-3560-4A47-B438-DF0CBD172D8F}" srcOrd="1" destOrd="0" presId="urn:microsoft.com/office/officeart/2005/8/layout/orgChart1"/>
    <dgm:cxn modelId="{44D32583-1F7E-4D60-BA41-8B6A1FFF9657}" type="presParOf" srcId="{78571CDD-70E4-4A99-8B49-D2DD269F8E02}" destId="{55F8CCFC-7198-4F37-B103-B43B6415FAF6}" srcOrd="2" destOrd="0" presId="urn:microsoft.com/office/officeart/2005/8/layout/orgChart1"/>
    <dgm:cxn modelId="{D90C162A-2DFD-4E43-995C-264C5BD0481E}" type="presParOf" srcId="{D5C1A761-4918-4ED0-8A84-1EB2080E85EF}" destId="{735C2FF5-BBC6-4446-8FC9-8165461D9DA4}" srcOrd="2" destOrd="0" presId="urn:microsoft.com/office/officeart/2005/8/layout/orgChart1"/>
    <dgm:cxn modelId="{2799102C-53A8-4709-BC29-1BE3A4B1562B}" type="presParOf" srcId="{D5C1A761-4918-4ED0-8A84-1EB2080E85EF}" destId="{EB8F54C7-9B26-47F7-8752-F82E568D8DCB}" srcOrd="3" destOrd="0" presId="urn:microsoft.com/office/officeart/2005/8/layout/orgChart1"/>
    <dgm:cxn modelId="{D448084F-F44E-4C50-A0ED-191D973511CF}" type="presParOf" srcId="{EB8F54C7-9B26-47F7-8752-F82E568D8DCB}" destId="{7162F969-933A-40BE-8772-C5DD847687BB}" srcOrd="0" destOrd="0" presId="urn:microsoft.com/office/officeart/2005/8/layout/orgChart1"/>
    <dgm:cxn modelId="{663BDD45-92C8-43F3-AFA0-9321F57A9D04}" type="presParOf" srcId="{7162F969-933A-40BE-8772-C5DD847687BB}" destId="{45EBE72E-0D52-452F-A4E9-C5ADA6EC763D}" srcOrd="0" destOrd="0" presId="urn:microsoft.com/office/officeart/2005/8/layout/orgChart1"/>
    <dgm:cxn modelId="{38A9944E-1F64-4C9C-BE4A-6E78616B0649}" type="presParOf" srcId="{7162F969-933A-40BE-8772-C5DD847687BB}" destId="{A924710A-A84E-42B0-BA55-6291F9ACF432}" srcOrd="1" destOrd="0" presId="urn:microsoft.com/office/officeart/2005/8/layout/orgChart1"/>
    <dgm:cxn modelId="{8E89792B-884B-4F0D-BD74-9BA0F9D776F0}" type="presParOf" srcId="{EB8F54C7-9B26-47F7-8752-F82E568D8DCB}" destId="{FB0052AA-1744-4BD5-81A9-595EE78284EC}" srcOrd="1" destOrd="0" presId="urn:microsoft.com/office/officeart/2005/8/layout/orgChart1"/>
    <dgm:cxn modelId="{ACCC611B-6384-4D5E-B8C8-C5430E561FAD}" type="presParOf" srcId="{EB8F54C7-9B26-47F7-8752-F82E568D8DCB}" destId="{92947D18-DEA2-47AA-A8B7-DE91632B26EC}" srcOrd="2" destOrd="0" presId="urn:microsoft.com/office/officeart/2005/8/layout/orgChart1"/>
    <dgm:cxn modelId="{8144F772-BB86-46D4-ABEB-5DF8ED0C1C23}" type="presParOf" srcId="{D5C1A761-4918-4ED0-8A84-1EB2080E85EF}" destId="{CB19515C-EF9A-4482-9F04-A5538D812300}" srcOrd="4" destOrd="0" presId="urn:microsoft.com/office/officeart/2005/8/layout/orgChart1"/>
    <dgm:cxn modelId="{D0BA7AED-2452-48B4-A1B4-DE4EDDA3776D}" type="presParOf" srcId="{D5C1A761-4918-4ED0-8A84-1EB2080E85EF}" destId="{AAF511F2-62CC-4195-9956-F0265C191948}" srcOrd="5" destOrd="0" presId="urn:microsoft.com/office/officeart/2005/8/layout/orgChart1"/>
    <dgm:cxn modelId="{4AD6230E-1C72-4B22-B562-A6DCDFC8521C}" type="presParOf" srcId="{AAF511F2-62CC-4195-9956-F0265C191948}" destId="{983EA533-0797-4025-A05E-F0AF7B3A82F2}" srcOrd="0" destOrd="0" presId="urn:microsoft.com/office/officeart/2005/8/layout/orgChart1"/>
    <dgm:cxn modelId="{5332BC27-350D-422C-A331-C90E45E94920}" type="presParOf" srcId="{983EA533-0797-4025-A05E-F0AF7B3A82F2}" destId="{FA27B043-47FA-4A27-91A0-D4AA96ECF4A9}" srcOrd="0" destOrd="0" presId="urn:microsoft.com/office/officeart/2005/8/layout/orgChart1"/>
    <dgm:cxn modelId="{ADE9F4D3-5D94-4A83-8C92-F069B6A90628}" type="presParOf" srcId="{983EA533-0797-4025-A05E-F0AF7B3A82F2}" destId="{CAD7FF34-CD67-46C0-90AE-704BE174AAAA}" srcOrd="1" destOrd="0" presId="urn:microsoft.com/office/officeart/2005/8/layout/orgChart1"/>
    <dgm:cxn modelId="{73BF610B-166A-4553-88D8-976573F54954}" type="presParOf" srcId="{AAF511F2-62CC-4195-9956-F0265C191948}" destId="{E0EA8A37-FEE3-448E-8E43-88E542B36F76}" srcOrd="1" destOrd="0" presId="urn:microsoft.com/office/officeart/2005/8/layout/orgChart1"/>
    <dgm:cxn modelId="{18F97ACD-04C1-4AD9-B5A0-4C11D62876D6}" type="presParOf" srcId="{AAF511F2-62CC-4195-9956-F0265C191948}" destId="{D3D7FDD9-C62E-43D1-B90F-09ACC0589DEC}" srcOrd="2" destOrd="0" presId="urn:microsoft.com/office/officeart/2005/8/layout/orgChart1"/>
    <dgm:cxn modelId="{B653401C-C3A1-42A4-98A3-A70F422847E6}" type="presParOf" srcId="{D5C1A761-4918-4ED0-8A84-1EB2080E85EF}" destId="{AE2722AD-3CAD-45D5-B5CA-873B7B0F4935}" srcOrd="6" destOrd="0" presId="urn:microsoft.com/office/officeart/2005/8/layout/orgChart1"/>
    <dgm:cxn modelId="{0B088878-1A9D-46D4-9E4C-F46C774D8C16}" type="presParOf" srcId="{D5C1A761-4918-4ED0-8A84-1EB2080E85EF}" destId="{73235BDA-4490-467C-93A9-A84E5B59B5C1}" srcOrd="7" destOrd="0" presId="urn:microsoft.com/office/officeart/2005/8/layout/orgChart1"/>
    <dgm:cxn modelId="{A93F58BC-1118-4A46-9175-0EE6F65EA225}" type="presParOf" srcId="{73235BDA-4490-467C-93A9-A84E5B59B5C1}" destId="{F5494BE4-ABC3-4BED-A9B9-861B1C14A3FB}" srcOrd="0" destOrd="0" presId="urn:microsoft.com/office/officeart/2005/8/layout/orgChart1"/>
    <dgm:cxn modelId="{67F0418E-1269-4A54-94B9-C980C51EA6D0}" type="presParOf" srcId="{F5494BE4-ABC3-4BED-A9B9-861B1C14A3FB}" destId="{24EE8523-F50C-4B37-ADC8-049CA48EF110}" srcOrd="0" destOrd="0" presId="urn:microsoft.com/office/officeart/2005/8/layout/orgChart1"/>
    <dgm:cxn modelId="{72754125-E0C6-44AB-9513-5EF3A08631DF}" type="presParOf" srcId="{F5494BE4-ABC3-4BED-A9B9-861B1C14A3FB}" destId="{D904F6DC-7ACD-44EC-80D9-A4BB27A108D5}" srcOrd="1" destOrd="0" presId="urn:microsoft.com/office/officeart/2005/8/layout/orgChart1"/>
    <dgm:cxn modelId="{E2B83E8E-666E-4027-B70A-C5AB4B889F84}" type="presParOf" srcId="{73235BDA-4490-467C-93A9-A84E5B59B5C1}" destId="{7F72FB51-F759-4AB4-9CBC-910543BDECD2}" srcOrd="1" destOrd="0" presId="urn:microsoft.com/office/officeart/2005/8/layout/orgChart1"/>
    <dgm:cxn modelId="{CA0F4DDD-75D2-43B0-9D08-402468791BFE}" type="presParOf" srcId="{73235BDA-4490-467C-93A9-A84E5B59B5C1}" destId="{96387ABB-95E8-4E44-BF7B-E5F765B953F8}" srcOrd="2" destOrd="0" presId="urn:microsoft.com/office/officeart/2005/8/layout/orgChart1"/>
    <dgm:cxn modelId="{C71FED81-BFEF-4FF6-B036-A407A6A14EED}" type="presParOf" srcId="{A479CF70-CB28-4353-8494-F4F7B7C49131}" destId="{85B71862-BD41-4E31-BC56-21E95835F30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D3F3C0-D5C9-44F8-BF32-4FE25F6C2C78}" type="doc">
      <dgm:prSet loTypeId="urn:microsoft.com/office/officeart/2005/8/layout/orgChart1" loCatId="hierarchy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6024FCAA-FA29-4902-A653-6C53ACEC14DE}">
      <dgm:prSet phldrT="[Text]" custT="1"/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400" b="1" dirty="0">
              <a:latin typeface="Calibri" panose="020F0502020204030204" pitchFamily="34" charset="0"/>
              <a:cs typeface="Calibri" panose="020F0502020204030204" pitchFamily="34" charset="0"/>
            </a:rPr>
            <a:t>David Pollak</a:t>
          </a:r>
        </a:p>
        <a:p>
          <a:r>
            <a:rPr lang="en-US" sz="1200" b="0" dirty="0">
              <a:latin typeface="Calibri" panose="020F0502020204030204" pitchFamily="34" charset="0"/>
              <a:cs typeface="Calibri" panose="020F0502020204030204" pitchFamily="34" charset="0"/>
            </a:rPr>
            <a:t>Senior Director, Human Resources</a:t>
          </a:r>
          <a:endParaRPr lang="en-US" sz="1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9C2F0E1-B87C-4921-A3DD-87068B76CE5E}" type="parTrans" cxnId="{EE3D63A0-01F8-4DDE-9A6C-77A3CB193937}">
      <dgm:prSet/>
      <dgm:spPr/>
      <dgm:t>
        <a:bodyPr/>
        <a:lstStyle/>
        <a:p>
          <a:endParaRPr lang="en-US"/>
        </a:p>
      </dgm:t>
    </dgm:pt>
    <dgm:pt modelId="{2DFA7D95-31D5-44C5-B619-55D9B07AB4A4}" type="sibTrans" cxnId="{EE3D63A0-01F8-4DDE-9A6C-77A3CB193937}">
      <dgm:prSet/>
      <dgm:spPr/>
      <dgm:t>
        <a:bodyPr/>
        <a:lstStyle/>
        <a:p>
          <a:endParaRPr lang="en-US"/>
        </a:p>
      </dgm:t>
    </dgm:pt>
    <dgm:pt modelId="{93326A5D-80B5-4DD9-9BF7-55B97338B7B3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200" b="1" dirty="0">
              <a:latin typeface="Calibri" panose="020F0502020204030204" pitchFamily="34" charset="0"/>
              <a:cs typeface="Calibri" panose="020F0502020204030204" pitchFamily="34" charset="0"/>
            </a:rPr>
            <a:t>Connie Razo</a:t>
          </a:r>
        </a:p>
        <a:p>
          <a:r>
            <a:rPr lang="en-US" sz="1100" dirty="0">
              <a:latin typeface="Calibri" panose="020F0502020204030204" pitchFamily="34" charset="0"/>
              <a:cs typeface="Calibri" panose="020F0502020204030204" pitchFamily="34" charset="0"/>
            </a:rPr>
            <a:t>Senior Analyst, Payroll </a:t>
          </a:r>
        </a:p>
      </dgm:t>
    </dgm:pt>
    <dgm:pt modelId="{7CEE9CAD-EF4F-4006-87F6-F03654F81F98}" type="parTrans" cxnId="{82F5CB90-077D-4448-848C-4169622EFBEC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6E7BEB8A-EF8A-4C0E-9DC0-CF831AD24DDD}" type="sibTrans" cxnId="{82F5CB90-077D-4448-848C-4169622EFBEC}">
      <dgm:prSet/>
      <dgm:spPr/>
      <dgm:t>
        <a:bodyPr/>
        <a:lstStyle/>
        <a:p>
          <a:endParaRPr lang="en-US"/>
        </a:p>
      </dgm:t>
    </dgm:pt>
    <dgm:pt modelId="{B7AF8E6E-D289-483E-B6F3-63FA955F9D45}">
      <dgm:prSet phldrT="[Text]" custT="1"/>
      <dgm:spPr>
        <a:solidFill>
          <a:srgbClr val="F8F892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200" b="1" dirty="0">
              <a:latin typeface="Calibri" panose="020F0502020204030204" pitchFamily="34" charset="0"/>
              <a:cs typeface="Calibri" panose="020F0502020204030204" pitchFamily="34" charset="0"/>
            </a:rPr>
            <a:t>Chris Roman</a:t>
          </a:r>
        </a:p>
        <a:p>
          <a:r>
            <a:rPr lang="en-US" sz="1100" dirty="0">
              <a:latin typeface="Calibri" panose="020F0502020204030204" pitchFamily="34" charset="0"/>
              <a:cs typeface="Calibri" panose="020F0502020204030204" pitchFamily="34" charset="0"/>
            </a:rPr>
            <a:t>Manager, HR &amp; Talent Acquisition Leader </a:t>
          </a:r>
        </a:p>
      </dgm:t>
    </dgm:pt>
    <dgm:pt modelId="{981AA857-1F82-4991-819C-F5DE151756B9}" type="parTrans" cxnId="{CF72F449-7164-42ED-8A0D-47215E269C2E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2606D045-8B19-4E00-AC39-64BC6A9749FF}" type="sibTrans" cxnId="{CF72F449-7164-42ED-8A0D-47215E269C2E}">
      <dgm:prSet/>
      <dgm:spPr/>
      <dgm:t>
        <a:bodyPr/>
        <a:lstStyle/>
        <a:p>
          <a:endParaRPr lang="en-US"/>
        </a:p>
      </dgm:t>
    </dgm:pt>
    <dgm:pt modelId="{F9C1DAD7-4A81-491E-9FF0-2D58920917E8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200" b="1" dirty="0">
              <a:latin typeface="Calibri" panose="020F0502020204030204" pitchFamily="34" charset="0"/>
              <a:cs typeface="Calibri" panose="020F0502020204030204" pitchFamily="34" charset="0"/>
            </a:rPr>
            <a:t>Lali Cespedes</a:t>
          </a:r>
        </a:p>
        <a:p>
          <a:r>
            <a:rPr lang="en-US" sz="1100" dirty="0">
              <a:latin typeface="Calibri" panose="020F0502020204030204" pitchFamily="34" charset="0"/>
              <a:cs typeface="Calibri" panose="020F0502020204030204" pitchFamily="34" charset="0"/>
            </a:rPr>
            <a:t>Coordinator, Human Resources</a:t>
          </a:r>
        </a:p>
      </dgm:t>
    </dgm:pt>
    <dgm:pt modelId="{7909AE1A-C427-42E6-91B3-734AD21D84CF}" type="parTrans" cxnId="{B64AB5F3-2BEA-42E4-A593-63D9A1295051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8873D5FE-96BE-405B-B476-24AF91C14D44}" type="sibTrans" cxnId="{B64AB5F3-2BEA-42E4-A593-63D9A1295051}">
      <dgm:prSet/>
      <dgm:spPr/>
      <dgm:t>
        <a:bodyPr/>
        <a:lstStyle/>
        <a:p>
          <a:endParaRPr lang="en-US"/>
        </a:p>
      </dgm:t>
    </dgm:pt>
    <dgm:pt modelId="{5FEEBB44-B169-4EC7-BFA1-6BE42E500E20}" type="pres">
      <dgm:prSet presAssocID="{F4D3F3C0-D5C9-44F8-BF32-4FE25F6C2C7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479CF70-CB28-4353-8494-F4F7B7C49131}" type="pres">
      <dgm:prSet presAssocID="{6024FCAA-FA29-4902-A653-6C53ACEC14DE}" presName="hierRoot1" presStyleCnt="0">
        <dgm:presLayoutVars>
          <dgm:hierBranch val="init"/>
        </dgm:presLayoutVars>
      </dgm:prSet>
      <dgm:spPr/>
    </dgm:pt>
    <dgm:pt modelId="{C495471C-C9A8-46F1-851A-CD7813C4390C}" type="pres">
      <dgm:prSet presAssocID="{6024FCAA-FA29-4902-A653-6C53ACEC14DE}" presName="rootComposite1" presStyleCnt="0"/>
      <dgm:spPr/>
    </dgm:pt>
    <dgm:pt modelId="{2015C9BB-D49F-4984-9D14-1840440024F2}" type="pres">
      <dgm:prSet presAssocID="{6024FCAA-FA29-4902-A653-6C53ACEC14DE}" presName="rootText1" presStyleLbl="node0" presStyleIdx="0" presStyleCnt="1" custScaleX="98139" custScaleY="69332" custLinFactNeighborX="7267" custLinFactNeighborY="1804">
        <dgm:presLayoutVars>
          <dgm:chPref val="3"/>
        </dgm:presLayoutVars>
      </dgm:prSet>
      <dgm:spPr/>
    </dgm:pt>
    <dgm:pt modelId="{0D33AD4A-FEFB-40AE-9CCE-89A1521408F1}" type="pres">
      <dgm:prSet presAssocID="{6024FCAA-FA29-4902-A653-6C53ACEC14DE}" presName="rootConnector1" presStyleLbl="node1" presStyleIdx="0" presStyleCnt="0"/>
      <dgm:spPr/>
    </dgm:pt>
    <dgm:pt modelId="{D5C1A761-4918-4ED0-8A84-1EB2080E85EF}" type="pres">
      <dgm:prSet presAssocID="{6024FCAA-FA29-4902-A653-6C53ACEC14DE}" presName="hierChild2" presStyleCnt="0"/>
      <dgm:spPr/>
    </dgm:pt>
    <dgm:pt modelId="{81F4FAC4-CAA7-405F-B8BF-47FDC85A54BB}" type="pres">
      <dgm:prSet presAssocID="{7CEE9CAD-EF4F-4006-87F6-F03654F81F98}" presName="Name37" presStyleLbl="parChTrans1D2" presStyleIdx="0" presStyleCnt="3"/>
      <dgm:spPr/>
    </dgm:pt>
    <dgm:pt modelId="{78571CDD-70E4-4A99-8B49-D2DD269F8E02}" type="pres">
      <dgm:prSet presAssocID="{93326A5D-80B5-4DD9-9BF7-55B97338B7B3}" presName="hierRoot2" presStyleCnt="0">
        <dgm:presLayoutVars>
          <dgm:hierBranch val="init"/>
        </dgm:presLayoutVars>
      </dgm:prSet>
      <dgm:spPr/>
    </dgm:pt>
    <dgm:pt modelId="{C0AE7E05-1163-46F1-8FBC-D86A8D8BDF6A}" type="pres">
      <dgm:prSet presAssocID="{93326A5D-80B5-4DD9-9BF7-55B97338B7B3}" presName="rootComposite" presStyleCnt="0"/>
      <dgm:spPr/>
    </dgm:pt>
    <dgm:pt modelId="{1565A2CF-71E5-4616-9475-A5FB448D8927}" type="pres">
      <dgm:prSet presAssocID="{93326A5D-80B5-4DD9-9BF7-55B97338B7B3}" presName="rootText" presStyleLbl="node2" presStyleIdx="0" presStyleCnt="3" custScaleX="97520" custScaleY="66761">
        <dgm:presLayoutVars>
          <dgm:chPref val="3"/>
        </dgm:presLayoutVars>
      </dgm:prSet>
      <dgm:spPr/>
    </dgm:pt>
    <dgm:pt modelId="{C8A31806-2FA1-419D-B6F1-C737922471E5}" type="pres">
      <dgm:prSet presAssocID="{93326A5D-80B5-4DD9-9BF7-55B97338B7B3}" presName="rootConnector" presStyleLbl="node2" presStyleIdx="0" presStyleCnt="3"/>
      <dgm:spPr/>
    </dgm:pt>
    <dgm:pt modelId="{6B287598-3560-4A47-B438-DF0CBD172D8F}" type="pres">
      <dgm:prSet presAssocID="{93326A5D-80B5-4DD9-9BF7-55B97338B7B3}" presName="hierChild4" presStyleCnt="0"/>
      <dgm:spPr/>
    </dgm:pt>
    <dgm:pt modelId="{55F8CCFC-7198-4F37-B103-B43B6415FAF6}" type="pres">
      <dgm:prSet presAssocID="{93326A5D-80B5-4DD9-9BF7-55B97338B7B3}" presName="hierChild5" presStyleCnt="0"/>
      <dgm:spPr/>
    </dgm:pt>
    <dgm:pt modelId="{735C2FF5-BBC6-4446-8FC9-8165461D9DA4}" type="pres">
      <dgm:prSet presAssocID="{981AA857-1F82-4991-819C-F5DE151756B9}" presName="Name37" presStyleLbl="parChTrans1D2" presStyleIdx="1" presStyleCnt="3"/>
      <dgm:spPr/>
    </dgm:pt>
    <dgm:pt modelId="{EB8F54C7-9B26-47F7-8752-F82E568D8DCB}" type="pres">
      <dgm:prSet presAssocID="{B7AF8E6E-D289-483E-B6F3-63FA955F9D45}" presName="hierRoot2" presStyleCnt="0">
        <dgm:presLayoutVars>
          <dgm:hierBranch val="init"/>
        </dgm:presLayoutVars>
      </dgm:prSet>
      <dgm:spPr/>
    </dgm:pt>
    <dgm:pt modelId="{7162F969-933A-40BE-8772-C5DD847687BB}" type="pres">
      <dgm:prSet presAssocID="{B7AF8E6E-D289-483E-B6F3-63FA955F9D45}" presName="rootComposite" presStyleCnt="0"/>
      <dgm:spPr/>
    </dgm:pt>
    <dgm:pt modelId="{45EBE72E-0D52-452F-A4E9-C5ADA6EC763D}" type="pres">
      <dgm:prSet presAssocID="{B7AF8E6E-D289-483E-B6F3-63FA955F9D45}" presName="rootText" presStyleLbl="node2" presStyleIdx="1" presStyleCnt="3" custScaleX="91571" custScaleY="71745">
        <dgm:presLayoutVars>
          <dgm:chPref val="3"/>
        </dgm:presLayoutVars>
      </dgm:prSet>
      <dgm:spPr/>
    </dgm:pt>
    <dgm:pt modelId="{A924710A-A84E-42B0-BA55-6291F9ACF432}" type="pres">
      <dgm:prSet presAssocID="{B7AF8E6E-D289-483E-B6F3-63FA955F9D45}" presName="rootConnector" presStyleLbl="node2" presStyleIdx="1" presStyleCnt="3"/>
      <dgm:spPr/>
    </dgm:pt>
    <dgm:pt modelId="{FB0052AA-1744-4BD5-81A9-595EE78284EC}" type="pres">
      <dgm:prSet presAssocID="{B7AF8E6E-D289-483E-B6F3-63FA955F9D45}" presName="hierChild4" presStyleCnt="0"/>
      <dgm:spPr/>
    </dgm:pt>
    <dgm:pt modelId="{92947D18-DEA2-47AA-A8B7-DE91632B26EC}" type="pres">
      <dgm:prSet presAssocID="{B7AF8E6E-D289-483E-B6F3-63FA955F9D45}" presName="hierChild5" presStyleCnt="0"/>
      <dgm:spPr/>
    </dgm:pt>
    <dgm:pt modelId="{CB19515C-EF9A-4482-9F04-A5538D812300}" type="pres">
      <dgm:prSet presAssocID="{7909AE1A-C427-42E6-91B3-734AD21D84CF}" presName="Name37" presStyleLbl="parChTrans1D2" presStyleIdx="2" presStyleCnt="3"/>
      <dgm:spPr/>
    </dgm:pt>
    <dgm:pt modelId="{AAF511F2-62CC-4195-9956-F0265C191948}" type="pres">
      <dgm:prSet presAssocID="{F9C1DAD7-4A81-491E-9FF0-2D58920917E8}" presName="hierRoot2" presStyleCnt="0">
        <dgm:presLayoutVars>
          <dgm:hierBranch val="init"/>
        </dgm:presLayoutVars>
      </dgm:prSet>
      <dgm:spPr/>
    </dgm:pt>
    <dgm:pt modelId="{983EA533-0797-4025-A05E-F0AF7B3A82F2}" type="pres">
      <dgm:prSet presAssocID="{F9C1DAD7-4A81-491E-9FF0-2D58920917E8}" presName="rootComposite" presStyleCnt="0"/>
      <dgm:spPr/>
    </dgm:pt>
    <dgm:pt modelId="{FA27B043-47FA-4A27-91A0-D4AA96ECF4A9}" type="pres">
      <dgm:prSet presAssocID="{F9C1DAD7-4A81-491E-9FF0-2D58920917E8}" presName="rootText" presStyleLbl="node2" presStyleIdx="2" presStyleCnt="3" custScaleX="83268" custScaleY="67256">
        <dgm:presLayoutVars>
          <dgm:chPref val="3"/>
        </dgm:presLayoutVars>
      </dgm:prSet>
      <dgm:spPr/>
    </dgm:pt>
    <dgm:pt modelId="{CAD7FF34-CD67-46C0-90AE-704BE174AAAA}" type="pres">
      <dgm:prSet presAssocID="{F9C1DAD7-4A81-491E-9FF0-2D58920917E8}" presName="rootConnector" presStyleLbl="node2" presStyleIdx="2" presStyleCnt="3"/>
      <dgm:spPr/>
    </dgm:pt>
    <dgm:pt modelId="{E0EA8A37-FEE3-448E-8E43-88E542B36F76}" type="pres">
      <dgm:prSet presAssocID="{F9C1DAD7-4A81-491E-9FF0-2D58920917E8}" presName="hierChild4" presStyleCnt="0"/>
      <dgm:spPr/>
    </dgm:pt>
    <dgm:pt modelId="{D3D7FDD9-C62E-43D1-B90F-09ACC0589DEC}" type="pres">
      <dgm:prSet presAssocID="{F9C1DAD7-4A81-491E-9FF0-2D58920917E8}" presName="hierChild5" presStyleCnt="0"/>
      <dgm:spPr/>
    </dgm:pt>
    <dgm:pt modelId="{85B71862-BD41-4E31-BC56-21E95835F307}" type="pres">
      <dgm:prSet presAssocID="{6024FCAA-FA29-4902-A653-6C53ACEC14DE}" presName="hierChild3" presStyleCnt="0"/>
      <dgm:spPr/>
    </dgm:pt>
  </dgm:ptLst>
  <dgm:cxnLst>
    <dgm:cxn modelId="{30ABB11F-099C-4319-A92F-F4E3D1684D8D}" type="presOf" srcId="{93326A5D-80B5-4DD9-9BF7-55B97338B7B3}" destId="{C8A31806-2FA1-419D-B6F1-C737922471E5}" srcOrd="1" destOrd="0" presId="urn:microsoft.com/office/officeart/2005/8/layout/orgChart1"/>
    <dgm:cxn modelId="{31C4AC5B-78BF-40C9-8636-54B2F54DE9C6}" type="presOf" srcId="{7CEE9CAD-EF4F-4006-87F6-F03654F81F98}" destId="{81F4FAC4-CAA7-405F-B8BF-47FDC85A54BB}" srcOrd="0" destOrd="0" presId="urn:microsoft.com/office/officeart/2005/8/layout/orgChart1"/>
    <dgm:cxn modelId="{F0FA2C62-7396-4723-A360-CADB32C15738}" type="presOf" srcId="{6024FCAA-FA29-4902-A653-6C53ACEC14DE}" destId="{2015C9BB-D49F-4984-9D14-1840440024F2}" srcOrd="0" destOrd="0" presId="urn:microsoft.com/office/officeart/2005/8/layout/orgChart1"/>
    <dgm:cxn modelId="{CF72F449-7164-42ED-8A0D-47215E269C2E}" srcId="{6024FCAA-FA29-4902-A653-6C53ACEC14DE}" destId="{B7AF8E6E-D289-483E-B6F3-63FA955F9D45}" srcOrd="1" destOrd="0" parTransId="{981AA857-1F82-4991-819C-F5DE151756B9}" sibTransId="{2606D045-8B19-4E00-AC39-64BC6A9749FF}"/>
    <dgm:cxn modelId="{62847D4F-D077-46C2-81D2-2CA3D2C60DF4}" type="presOf" srcId="{F4D3F3C0-D5C9-44F8-BF32-4FE25F6C2C78}" destId="{5FEEBB44-B169-4EC7-BFA1-6BE42E500E20}" srcOrd="0" destOrd="0" presId="urn:microsoft.com/office/officeart/2005/8/layout/orgChart1"/>
    <dgm:cxn modelId="{09BED24F-2E6A-4774-A7B0-08F5B8D0502A}" type="presOf" srcId="{F9C1DAD7-4A81-491E-9FF0-2D58920917E8}" destId="{CAD7FF34-CD67-46C0-90AE-704BE174AAAA}" srcOrd="1" destOrd="0" presId="urn:microsoft.com/office/officeart/2005/8/layout/orgChart1"/>
    <dgm:cxn modelId="{A4E03372-E38B-4D9E-BD35-0AA667738097}" type="presOf" srcId="{F9C1DAD7-4A81-491E-9FF0-2D58920917E8}" destId="{FA27B043-47FA-4A27-91A0-D4AA96ECF4A9}" srcOrd="0" destOrd="0" presId="urn:microsoft.com/office/officeart/2005/8/layout/orgChart1"/>
    <dgm:cxn modelId="{7E895059-9B4A-4C71-B3DE-5ABB81877466}" type="presOf" srcId="{6024FCAA-FA29-4902-A653-6C53ACEC14DE}" destId="{0D33AD4A-FEFB-40AE-9CCE-89A1521408F1}" srcOrd="1" destOrd="0" presId="urn:microsoft.com/office/officeart/2005/8/layout/orgChart1"/>
    <dgm:cxn modelId="{82F5CB90-077D-4448-848C-4169622EFBEC}" srcId="{6024FCAA-FA29-4902-A653-6C53ACEC14DE}" destId="{93326A5D-80B5-4DD9-9BF7-55B97338B7B3}" srcOrd="0" destOrd="0" parTransId="{7CEE9CAD-EF4F-4006-87F6-F03654F81F98}" sibTransId="{6E7BEB8A-EF8A-4C0E-9DC0-CF831AD24DDD}"/>
    <dgm:cxn modelId="{EE3D63A0-01F8-4DDE-9A6C-77A3CB193937}" srcId="{F4D3F3C0-D5C9-44F8-BF32-4FE25F6C2C78}" destId="{6024FCAA-FA29-4902-A653-6C53ACEC14DE}" srcOrd="0" destOrd="0" parTransId="{19C2F0E1-B87C-4921-A3DD-87068B76CE5E}" sibTransId="{2DFA7D95-31D5-44C5-B619-55D9B07AB4A4}"/>
    <dgm:cxn modelId="{2D10ABA1-BB6B-47B4-BF62-DDA5F841F3FD}" type="presOf" srcId="{B7AF8E6E-D289-483E-B6F3-63FA955F9D45}" destId="{45EBE72E-0D52-452F-A4E9-C5ADA6EC763D}" srcOrd="0" destOrd="0" presId="urn:microsoft.com/office/officeart/2005/8/layout/orgChart1"/>
    <dgm:cxn modelId="{28C47AAB-E638-436D-AFF4-8B78D1CA03C9}" type="presOf" srcId="{93326A5D-80B5-4DD9-9BF7-55B97338B7B3}" destId="{1565A2CF-71E5-4616-9475-A5FB448D8927}" srcOrd="0" destOrd="0" presId="urn:microsoft.com/office/officeart/2005/8/layout/orgChart1"/>
    <dgm:cxn modelId="{C57069B2-896E-4413-909D-01A8B002594A}" type="presOf" srcId="{981AA857-1F82-4991-819C-F5DE151756B9}" destId="{735C2FF5-BBC6-4446-8FC9-8165461D9DA4}" srcOrd="0" destOrd="0" presId="urn:microsoft.com/office/officeart/2005/8/layout/orgChart1"/>
    <dgm:cxn modelId="{C81804DB-5539-4E5D-BD3B-4AA78E621B41}" type="presOf" srcId="{7909AE1A-C427-42E6-91B3-734AD21D84CF}" destId="{CB19515C-EF9A-4482-9F04-A5538D812300}" srcOrd="0" destOrd="0" presId="urn:microsoft.com/office/officeart/2005/8/layout/orgChart1"/>
    <dgm:cxn modelId="{16E46CF1-AB3D-4663-AC1D-1BB470E00E1C}" type="presOf" srcId="{B7AF8E6E-D289-483E-B6F3-63FA955F9D45}" destId="{A924710A-A84E-42B0-BA55-6291F9ACF432}" srcOrd="1" destOrd="0" presId="urn:microsoft.com/office/officeart/2005/8/layout/orgChart1"/>
    <dgm:cxn modelId="{B64AB5F3-2BEA-42E4-A593-63D9A1295051}" srcId="{6024FCAA-FA29-4902-A653-6C53ACEC14DE}" destId="{F9C1DAD7-4A81-491E-9FF0-2D58920917E8}" srcOrd="2" destOrd="0" parTransId="{7909AE1A-C427-42E6-91B3-734AD21D84CF}" sibTransId="{8873D5FE-96BE-405B-B476-24AF91C14D44}"/>
    <dgm:cxn modelId="{5D576AF8-2DB1-4FFB-8485-5170033389AE}" type="presParOf" srcId="{5FEEBB44-B169-4EC7-BFA1-6BE42E500E20}" destId="{A479CF70-CB28-4353-8494-F4F7B7C49131}" srcOrd="0" destOrd="0" presId="urn:microsoft.com/office/officeart/2005/8/layout/orgChart1"/>
    <dgm:cxn modelId="{A3F92029-419A-407E-8086-D54125603830}" type="presParOf" srcId="{A479CF70-CB28-4353-8494-F4F7B7C49131}" destId="{C495471C-C9A8-46F1-851A-CD7813C4390C}" srcOrd="0" destOrd="0" presId="urn:microsoft.com/office/officeart/2005/8/layout/orgChart1"/>
    <dgm:cxn modelId="{77C1B60A-2B57-4DC8-AECE-3FA54B572340}" type="presParOf" srcId="{C495471C-C9A8-46F1-851A-CD7813C4390C}" destId="{2015C9BB-D49F-4984-9D14-1840440024F2}" srcOrd="0" destOrd="0" presId="urn:microsoft.com/office/officeart/2005/8/layout/orgChart1"/>
    <dgm:cxn modelId="{15192166-6D86-4A68-827A-BAB6EBCAC132}" type="presParOf" srcId="{C495471C-C9A8-46F1-851A-CD7813C4390C}" destId="{0D33AD4A-FEFB-40AE-9CCE-89A1521408F1}" srcOrd="1" destOrd="0" presId="urn:microsoft.com/office/officeart/2005/8/layout/orgChart1"/>
    <dgm:cxn modelId="{22455C06-FC22-4B50-B69A-A417E03E8E5A}" type="presParOf" srcId="{A479CF70-CB28-4353-8494-F4F7B7C49131}" destId="{D5C1A761-4918-4ED0-8A84-1EB2080E85EF}" srcOrd="1" destOrd="0" presId="urn:microsoft.com/office/officeart/2005/8/layout/orgChart1"/>
    <dgm:cxn modelId="{AC768F76-0CB5-484C-A38F-4EB987B8F143}" type="presParOf" srcId="{D5C1A761-4918-4ED0-8A84-1EB2080E85EF}" destId="{81F4FAC4-CAA7-405F-B8BF-47FDC85A54BB}" srcOrd="0" destOrd="0" presId="urn:microsoft.com/office/officeart/2005/8/layout/orgChart1"/>
    <dgm:cxn modelId="{9CF4289A-B391-4635-8835-EB0C0E6C8567}" type="presParOf" srcId="{D5C1A761-4918-4ED0-8A84-1EB2080E85EF}" destId="{78571CDD-70E4-4A99-8B49-D2DD269F8E02}" srcOrd="1" destOrd="0" presId="urn:microsoft.com/office/officeart/2005/8/layout/orgChart1"/>
    <dgm:cxn modelId="{64C58B7D-5AE4-445C-970E-9209712006BC}" type="presParOf" srcId="{78571CDD-70E4-4A99-8B49-D2DD269F8E02}" destId="{C0AE7E05-1163-46F1-8FBC-D86A8D8BDF6A}" srcOrd="0" destOrd="0" presId="urn:microsoft.com/office/officeart/2005/8/layout/orgChart1"/>
    <dgm:cxn modelId="{832D15FC-1EFD-4C23-97B6-9C3E429BE4C9}" type="presParOf" srcId="{C0AE7E05-1163-46F1-8FBC-D86A8D8BDF6A}" destId="{1565A2CF-71E5-4616-9475-A5FB448D8927}" srcOrd="0" destOrd="0" presId="urn:microsoft.com/office/officeart/2005/8/layout/orgChart1"/>
    <dgm:cxn modelId="{575A9054-7D6A-41B4-BD95-3AB08088679F}" type="presParOf" srcId="{C0AE7E05-1163-46F1-8FBC-D86A8D8BDF6A}" destId="{C8A31806-2FA1-419D-B6F1-C737922471E5}" srcOrd="1" destOrd="0" presId="urn:microsoft.com/office/officeart/2005/8/layout/orgChart1"/>
    <dgm:cxn modelId="{23001282-9297-42B4-BA05-27F46647AE43}" type="presParOf" srcId="{78571CDD-70E4-4A99-8B49-D2DD269F8E02}" destId="{6B287598-3560-4A47-B438-DF0CBD172D8F}" srcOrd="1" destOrd="0" presId="urn:microsoft.com/office/officeart/2005/8/layout/orgChart1"/>
    <dgm:cxn modelId="{44D32583-1F7E-4D60-BA41-8B6A1FFF9657}" type="presParOf" srcId="{78571CDD-70E4-4A99-8B49-D2DD269F8E02}" destId="{55F8CCFC-7198-4F37-B103-B43B6415FAF6}" srcOrd="2" destOrd="0" presId="urn:microsoft.com/office/officeart/2005/8/layout/orgChart1"/>
    <dgm:cxn modelId="{D90C162A-2DFD-4E43-995C-264C5BD0481E}" type="presParOf" srcId="{D5C1A761-4918-4ED0-8A84-1EB2080E85EF}" destId="{735C2FF5-BBC6-4446-8FC9-8165461D9DA4}" srcOrd="2" destOrd="0" presId="urn:microsoft.com/office/officeart/2005/8/layout/orgChart1"/>
    <dgm:cxn modelId="{2799102C-53A8-4709-BC29-1BE3A4B1562B}" type="presParOf" srcId="{D5C1A761-4918-4ED0-8A84-1EB2080E85EF}" destId="{EB8F54C7-9B26-47F7-8752-F82E568D8DCB}" srcOrd="3" destOrd="0" presId="urn:microsoft.com/office/officeart/2005/8/layout/orgChart1"/>
    <dgm:cxn modelId="{D448084F-F44E-4C50-A0ED-191D973511CF}" type="presParOf" srcId="{EB8F54C7-9B26-47F7-8752-F82E568D8DCB}" destId="{7162F969-933A-40BE-8772-C5DD847687BB}" srcOrd="0" destOrd="0" presId="urn:microsoft.com/office/officeart/2005/8/layout/orgChart1"/>
    <dgm:cxn modelId="{663BDD45-92C8-43F3-AFA0-9321F57A9D04}" type="presParOf" srcId="{7162F969-933A-40BE-8772-C5DD847687BB}" destId="{45EBE72E-0D52-452F-A4E9-C5ADA6EC763D}" srcOrd="0" destOrd="0" presId="urn:microsoft.com/office/officeart/2005/8/layout/orgChart1"/>
    <dgm:cxn modelId="{38A9944E-1F64-4C9C-BE4A-6E78616B0649}" type="presParOf" srcId="{7162F969-933A-40BE-8772-C5DD847687BB}" destId="{A924710A-A84E-42B0-BA55-6291F9ACF432}" srcOrd="1" destOrd="0" presId="urn:microsoft.com/office/officeart/2005/8/layout/orgChart1"/>
    <dgm:cxn modelId="{8E89792B-884B-4F0D-BD74-9BA0F9D776F0}" type="presParOf" srcId="{EB8F54C7-9B26-47F7-8752-F82E568D8DCB}" destId="{FB0052AA-1744-4BD5-81A9-595EE78284EC}" srcOrd="1" destOrd="0" presId="urn:microsoft.com/office/officeart/2005/8/layout/orgChart1"/>
    <dgm:cxn modelId="{ACCC611B-6384-4D5E-B8C8-C5430E561FAD}" type="presParOf" srcId="{EB8F54C7-9B26-47F7-8752-F82E568D8DCB}" destId="{92947D18-DEA2-47AA-A8B7-DE91632B26EC}" srcOrd="2" destOrd="0" presId="urn:microsoft.com/office/officeart/2005/8/layout/orgChart1"/>
    <dgm:cxn modelId="{8144F772-BB86-46D4-ABEB-5DF8ED0C1C23}" type="presParOf" srcId="{D5C1A761-4918-4ED0-8A84-1EB2080E85EF}" destId="{CB19515C-EF9A-4482-9F04-A5538D812300}" srcOrd="4" destOrd="0" presId="urn:microsoft.com/office/officeart/2005/8/layout/orgChart1"/>
    <dgm:cxn modelId="{D0BA7AED-2452-48B4-A1B4-DE4EDDA3776D}" type="presParOf" srcId="{D5C1A761-4918-4ED0-8A84-1EB2080E85EF}" destId="{AAF511F2-62CC-4195-9956-F0265C191948}" srcOrd="5" destOrd="0" presId="urn:microsoft.com/office/officeart/2005/8/layout/orgChart1"/>
    <dgm:cxn modelId="{4AD6230E-1C72-4B22-B562-A6DCDFC8521C}" type="presParOf" srcId="{AAF511F2-62CC-4195-9956-F0265C191948}" destId="{983EA533-0797-4025-A05E-F0AF7B3A82F2}" srcOrd="0" destOrd="0" presId="urn:microsoft.com/office/officeart/2005/8/layout/orgChart1"/>
    <dgm:cxn modelId="{5332BC27-350D-422C-A331-C90E45E94920}" type="presParOf" srcId="{983EA533-0797-4025-A05E-F0AF7B3A82F2}" destId="{FA27B043-47FA-4A27-91A0-D4AA96ECF4A9}" srcOrd="0" destOrd="0" presId="urn:microsoft.com/office/officeart/2005/8/layout/orgChart1"/>
    <dgm:cxn modelId="{ADE9F4D3-5D94-4A83-8C92-F069B6A90628}" type="presParOf" srcId="{983EA533-0797-4025-A05E-F0AF7B3A82F2}" destId="{CAD7FF34-CD67-46C0-90AE-704BE174AAAA}" srcOrd="1" destOrd="0" presId="urn:microsoft.com/office/officeart/2005/8/layout/orgChart1"/>
    <dgm:cxn modelId="{73BF610B-166A-4553-88D8-976573F54954}" type="presParOf" srcId="{AAF511F2-62CC-4195-9956-F0265C191948}" destId="{E0EA8A37-FEE3-448E-8E43-88E542B36F76}" srcOrd="1" destOrd="0" presId="urn:microsoft.com/office/officeart/2005/8/layout/orgChart1"/>
    <dgm:cxn modelId="{18F97ACD-04C1-4AD9-B5A0-4C11D62876D6}" type="presParOf" srcId="{AAF511F2-62CC-4195-9956-F0265C191948}" destId="{D3D7FDD9-C62E-43D1-B90F-09ACC0589DEC}" srcOrd="2" destOrd="0" presId="urn:microsoft.com/office/officeart/2005/8/layout/orgChart1"/>
    <dgm:cxn modelId="{C71FED81-BFEF-4FF6-B036-A407A6A14EED}" type="presParOf" srcId="{A479CF70-CB28-4353-8494-F4F7B7C49131}" destId="{85B71862-BD41-4E31-BC56-21E95835F30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078F93-24E1-4B9C-A9B1-17DDA185B991}">
      <dsp:nvSpPr>
        <dsp:cNvPr id="0" name=""/>
        <dsp:cNvSpPr/>
      </dsp:nvSpPr>
      <dsp:spPr>
        <a:xfrm>
          <a:off x="5412770" y="1223752"/>
          <a:ext cx="4491126" cy="1188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4577"/>
              </a:lnTo>
              <a:lnTo>
                <a:pt x="4491126" y="1104577"/>
              </a:lnTo>
              <a:lnTo>
                <a:pt x="4491126" y="1188935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1505F0-91F9-46D4-9885-9EF37D4D67D7}">
      <dsp:nvSpPr>
        <dsp:cNvPr id="0" name=""/>
        <dsp:cNvSpPr/>
      </dsp:nvSpPr>
      <dsp:spPr>
        <a:xfrm>
          <a:off x="5412770" y="1223752"/>
          <a:ext cx="2718163" cy="1188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4577"/>
              </a:lnTo>
              <a:lnTo>
                <a:pt x="2718163" y="1104577"/>
              </a:lnTo>
              <a:lnTo>
                <a:pt x="2718163" y="1188935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589B52-283D-468E-AFC0-3EDA77A552D3}">
      <dsp:nvSpPr>
        <dsp:cNvPr id="0" name=""/>
        <dsp:cNvSpPr/>
      </dsp:nvSpPr>
      <dsp:spPr>
        <a:xfrm>
          <a:off x="5412770" y="1223752"/>
          <a:ext cx="960702" cy="1188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4320"/>
              </a:lnTo>
              <a:lnTo>
                <a:pt x="960702" y="1104320"/>
              </a:lnTo>
              <a:lnTo>
                <a:pt x="960702" y="1188678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ADBCFB-342F-47CB-89E9-67C8A1499140}">
      <dsp:nvSpPr>
        <dsp:cNvPr id="0" name=""/>
        <dsp:cNvSpPr/>
      </dsp:nvSpPr>
      <dsp:spPr>
        <a:xfrm>
          <a:off x="4548119" y="1223752"/>
          <a:ext cx="864650" cy="1188935"/>
        </a:xfrm>
        <a:custGeom>
          <a:avLst/>
          <a:gdLst/>
          <a:ahLst/>
          <a:cxnLst/>
          <a:rect l="0" t="0" r="0" b="0"/>
          <a:pathLst>
            <a:path>
              <a:moveTo>
                <a:pt x="864650" y="0"/>
              </a:moveTo>
              <a:lnTo>
                <a:pt x="864650" y="1104577"/>
              </a:lnTo>
              <a:lnTo>
                <a:pt x="0" y="1104577"/>
              </a:lnTo>
              <a:lnTo>
                <a:pt x="0" y="1188935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9E7ECD-3FA6-4053-B56A-5733595C214A}">
      <dsp:nvSpPr>
        <dsp:cNvPr id="0" name=""/>
        <dsp:cNvSpPr/>
      </dsp:nvSpPr>
      <dsp:spPr>
        <a:xfrm>
          <a:off x="2657464" y="1223752"/>
          <a:ext cx="2755305" cy="1188935"/>
        </a:xfrm>
        <a:custGeom>
          <a:avLst/>
          <a:gdLst/>
          <a:ahLst/>
          <a:cxnLst/>
          <a:rect l="0" t="0" r="0" b="0"/>
          <a:pathLst>
            <a:path>
              <a:moveTo>
                <a:pt x="2755305" y="0"/>
              </a:moveTo>
              <a:lnTo>
                <a:pt x="2755305" y="1104577"/>
              </a:lnTo>
              <a:lnTo>
                <a:pt x="0" y="1104577"/>
              </a:lnTo>
              <a:lnTo>
                <a:pt x="0" y="1188935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6B3AA0-E00C-486C-A01B-400A7189EB94}">
      <dsp:nvSpPr>
        <dsp:cNvPr id="0" name=""/>
        <dsp:cNvSpPr/>
      </dsp:nvSpPr>
      <dsp:spPr>
        <a:xfrm>
          <a:off x="809157" y="1223752"/>
          <a:ext cx="4603612" cy="1188935"/>
        </a:xfrm>
        <a:custGeom>
          <a:avLst/>
          <a:gdLst/>
          <a:ahLst/>
          <a:cxnLst/>
          <a:rect l="0" t="0" r="0" b="0"/>
          <a:pathLst>
            <a:path>
              <a:moveTo>
                <a:pt x="4603612" y="0"/>
              </a:moveTo>
              <a:lnTo>
                <a:pt x="4603612" y="1104577"/>
              </a:lnTo>
              <a:lnTo>
                <a:pt x="0" y="1104577"/>
              </a:lnTo>
              <a:lnTo>
                <a:pt x="0" y="1188935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78998B-5F1A-408E-AF8F-A374D9A00481}">
      <dsp:nvSpPr>
        <dsp:cNvPr id="0" name=""/>
        <dsp:cNvSpPr/>
      </dsp:nvSpPr>
      <dsp:spPr>
        <a:xfrm>
          <a:off x="4219704" y="400681"/>
          <a:ext cx="2386130" cy="823070"/>
        </a:xfrm>
        <a:prstGeom prst="rect">
          <a:avLst/>
        </a:prstGeom>
        <a:solidFill>
          <a:schemeClr val="bg1">
            <a:lumMod val="8500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Eef Schimmelpennink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latin typeface="Calibri" panose="020F0502020204030204" pitchFamily="34" charset="0"/>
              <a:cs typeface="Calibri" panose="020F0502020204030204" pitchFamily="34" charset="0"/>
            </a:rPr>
            <a:t>Chief Executive Officer</a:t>
          </a:r>
        </a:p>
      </dsp:txBody>
      <dsp:txXfrm>
        <a:off x="4219704" y="400681"/>
        <a:ext cx="2386130" cy="823070"/>
      </dsp:txXfrm>
    </dsp:sp>
    <dsp:sp modelId="{0EC375CA-FAF7-47FB-A2F7-ECC96A0814B3}">
      <dsp:nvSpPr>
        <dsp:cNvPr id="0" name=""/>
        <dsp:cNvSpPr/>
      </dsp:nvSpPr>
      <dsp:spPr>
        <a:xfrm>
          <a:off x="1199" y="2412687"/>
          <a:ext cx="1615916" cy="854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Calibri" panose="020F0502020204030204" pitchFamily="34" charset="0"/>
              <a:cs typeface="Calibri" panose="020F0502020204030204" pitchFamily="34" charset="0"/>
            </a:rPr>
            <a:t>Patrick Lucy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 dirty="0">
              <a:latin typeface="Calibri" panose="020F0502020204030204" pitchFamily="34" charset="0"/>
              <a:cs typeface="Calibri" panose="020F0502020204030204" pitchFamily="34" charset="0"/>
            </a:rPr>
            <a:t>Senior Vice President, Chief Business Officer</a:t>
          </a:r>
        </a:p>
      </dsp:txBody>
      <dsp:txXfrm>
        <a:off x="1199" y="2412687"/>
        <a:ext cx="1615916" cy="854387"/>
      </dsp:txXfrm>
    </dsp:sp>
    <dsp:sp modelId="{8E101C94-AC36-4E50-A8CC-26D1B149F7D7}">
      <dsp:nvSpPr>
        <dsp:cNvPr id="0" name=""/>
        <dsp:cNvSpPr/>
      </dsp:nvSpPr>
      <dsp:spPr>
        <a:xfrm>
          <a:off x="1785832" y="2412687"/>
          <a:ext cx="1743264" cy="8407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Calibri" panose="020F0502020204030204" pitchFamily="34" charset="0"/>
              <a:cs typeface="Calibri" panose="020F0502020204030204" pitchFamily="34" charset="0"/>
            </a:rPr>
            <a:t>Shawn Scranton, PharmD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 dirty="0">
              <a:latin typeface="Calibri" panose="020F0502020204030204" pitchFamily="34" charset="0"/>
              <a:cs typeface="Calibri" panose="020F0502020204030204" pitchFamily="34" charset="0"/>
            </a:rPr>
            <a:t>Senior Vice President, Chief Operating Officer</a:t>
          </a:r>
        </a:p>
      </dsp:txBody>
      <dsp:txXfrm>
        <a:off x="1785832" y="2412687"/>
        <a:ext cx="1743264" cy="840705"/>
      </dsp:txXfrm>
    </dsp:sp>
    <dsp:sp modelId="{4E7EB3BD-C1C6-4871-ACCE-51DACCDCF9B5}">
      <dsp:nvSpPr>
        <dsp:cNvPr id="0" name=""/>
        <dsp:cNvSpPr/>
      </dsp:nvSpPr>
      <dsp:spPr>
        <a:xfrm>
          <a:off x="3697813" y="2412687"/>
          <a:ext cx="1700611" cy="8248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Calibri" panose="020F0502020204030204" pitchFamily="34" charset="0"/>
              <a:cs typeface="Calibri" panose="020F0502020204030204" pitchFamily="34" charset="0"/>
            </a:rPr>
            <a:t>Martin Brenner, PhD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 dirty="0">
              <a:latin typeface="Calibri" panose="020F0502020204030204" pitchFamily="34" charset="0"/>
              <a:cs typeface="Calibri" panose="020F0502020204030204" pitchFamily="34" charset="0"/>
            </a:rPr>
            <a:t>Senior Vice President, Chief Scientific Officer</a:t>
          </a:r>
        </a:p>
      </dsp:txBody>
      <dsp:txXfrm>
        <a:off x="3697813" y="2412687"/>
        <a:ext cx="1700611" cy="824894"/>
      </dsp:txXfrm>
    </dsp:sp>
    <dsp:sp modelId="{DA853036-594B-4A50-B29D-AF4C530C6A24}">
      <dsp:nvSpPr>
        <dsp:cNvPr id="0" name=""/>
        <dsp:cNvSpPr/>
      </dsp:nvSpPr>
      <dsp:spPr>
        <a:xfrm>
          <a:off x="5612188" y="2412430"/>
          <a:ext cx="1522567" cy="8335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Calibri" panose="020F0502020204030204" pitchFamily="34" charset="0"/>
              <a:cs typeface="Calibri" panose="020F0502020204030204" pitchFamily="34" charset="0"/>
            </a:rPr>
            <a:t>David Pollak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 dirty="0">
              <a:latin typeface="Calibri" panose="020F0502020204030204" pitchFamily="34" charset="0"/>
              <a:cs typeface="Calibri" panose="020F0502020204030204" pitchFamily="34" charset="0"/>
            </a:rPr>
            <a:t>Senior Director, Human Resources</a:t>
          </a:r>
        </a:p>
      </dsp:txBody>
      <dsp:txXfrm>
        <a:off x="5612188" y="2412430"/>
        <a:ext cx="1522567" cy="833506"/>
      </dsp:txXfrm>
    </dsp:sp>
    <dsp:sp modelId="{D989E0A4-ED0D-4288-BD4F-3791FA0EDB3E}">
      <dsp:nvSpPr>
        <dsp:cNvPr id="0" name=""/>
        <dsp:cNvSpPr/>
      </dsp:nvSpPr>
      <dsp:spPr>
        <a:xfrm>
          <a:off x="7258425" y="2412687"/>
          <a:ext cx="1745016" cy="8137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Calibri" panose="020F0502020204030204" pitchFamily="34" charset="0"/>
              <a:cs typeface="Calibri" panose="020F0502020204030204" pitchFamily="34" charset="0"/>
            </a:rPr>
            <a:t>Bill Blackledge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alibri" panose="020F0502020204030204" pitchFamily="34" charset="0"/>
              <a:cs typeface="Calibri" panose="020F0502020204030204" pitchFamily="34" charset="0"/>
            </a:rPr>
            <a:t>Vice President, Finance &amp; Controller</a:t>
          </a:r>
          <a:r>
            <a:rPr lang="en-US" sz="11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en-US" sz="11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258425" y="2412687"/>
        <a:ext cx="1745016" cy="813742"/>
      </dsp:txXfrm>
    </dsp:sp>
    <dsp:sp modelId="{53F0445A-DB94-4DD0-BD92-65E9455F0A75}">
      <dsp:nvSpPr>
        <dsp:cNvPr id="0" name=""/>
        <dsp:cNvSpPr/>
      </dsp:nvSpPr>
      <dsp:spPr>
        <a:xfrm>
          <a:off x="9172158" y="2412687"/>
          <a:ext cx="1463477" cy="8315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Calibri" panose="020F0502020204030204" pitchFamily="34" charset="0"/>
              <a:cs typeface="Calibri" panose="020F0502020204030204" pitchFamily="34" charset="0"/>
            </a:rPr>
            <a:t>Jacob McCracken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 dirty="0">
              <a:latin typeface="Calibri" panose="020F0502020204030204" pitchFamily="34" charset="0"/>
              <a:cs typeface="Calibri" panose="020F0502020204030204" pitchFamily="34" charset="0"/>
            </a:rPr>
            <a:t>Senior Director, Finance</a:t>
          </a:r>
        </a:p>
      </dsp:txBody>
      <dsp:txXfrm>
        <a:off x="9172158" y="2412687"/>
        <a:ext cx="1463477" cy="831578"/>
      </dsp:txXfrm>
    </dsp:sp>
    <dsp:sp modelId="{1E1399C8-A515-473A-B134-0A517A3B2EFC}">
      <dsp:nvSpPr>
        <dsp:cNvPr id="0" name=""/>
        <dsp:cNvSpPr/>
      </dsp:nvSpPr>
      <dsp:spPr>
        <a:xfrm>
          <a:off x="6178484" y="1424054"/>
          <a:ext cx="1564843" cy="6060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Calibri" panose="020F0502020204030204" pitchFamily="34" charset="0"/>
              <a:cs typeface="Calibri" panose="020F0502020204030204" pitchFamily="34" charset="0"/>
            </a:rPr>
            <a:t>Paulina Chatfield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alibri" panose="020F0502020204030204" pitchFamily="34" charset="0"/>
              <a:cs typeface="Calibri" panose="020F0502020204030204" pitchFamily="34" charset="0"/>
            </a:rPr>
            <a:t>Senior Executive Assistant</a:t>
          </a:r>
        </a:p>
      </dsp:txBody>
      <dsp:txXfrm>
        <a:off x="6178484" y="1424054"/>
        <a:ext cx="1564843" cy="6060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2C7F0F-67CA-4B82-9C0D-99F4D022B94E}">
      <dsp:nvSpPr>
        <dsp:cNvPr id="0" name=""/>
        <dsp:cNvSpPr/>
      </dsp:nvSpPr>
      <dsp:spPr>
        <a:xfrm>
          <a:off x="8732771" y="3673880"/>
          <a:ext cx="177963" cy="5457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5754"/>
              </a:lnTo>
              <a:lnTo>
                <a:pt x="177963" y="54575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A0CABF-2A9A-4651-9A19-B973F9A6B5DA}">
      <dsp:nvSpPr>
        <dsp:cNvPr id="0" name=""/>
        <dsp:cNvSpPr/>
      </dsp:nvSpPr>
      <dsp:spPr>
        <a:xfrm>
          <a:off x="8489554" y="2831519"/>
          <a:ext cx="717786" cy="249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574"/>
              </a:lnTo>
              <a:lnTo>
                <a:pt x="717786" y="124574"/>
              </a:lnTo>
              <a:lnTo>
                <a:pt x="717786" y="24914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9D4607-C38B-4709-B504-3920C3540A7D}">
      <dsp:nvSpPr>
        <dsp:cNvPr id="0" name=""/>
        <dsp:cNvSpPr/>
      </dsp:nvSpPr>
      <dsp:spPr>
        <a:xfrm>
          <a:off x="7771768" y="2831519"/>
          <a:ext cx="717786" cy="249148"/>
        </a:xfrm>
        <a:custGeom>
          <a:avLst/>
          <a:gdLst/>
          <a:ahLst/>
          <a:cxnLst/>
          <a:rect l="0" t="0" r="0" b="0"/>
          <a:pathLst>
            <a:path>
              <a:moveTo>
                <a:pt x="717786" y="0"/>
              </a:moveTo>
              <a:lnTo>
                <a:pt x="717786" y="124574"/>
              </a:lnTo>
              <a:lnTo>
                <a:pt x="0" y="124574"/>
              </a:lnTo>
              <a:lnTo>
                <a:pt x="0" y="24914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D15855-89FC-4403-982A-9799FA970B78}">
      <dsp:nvSpPr>
        <dsp:cNvPr id="0" name=""/>
        <dsp:cNvSpPr/>
      </dsp:nvSpPr>
      <dsp:spPr>
        <a:xfrm>
          <a:off x="5977302" y="1989159"/>
          <a:ext cx="2512252" cy="249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574"/>
              </a:lnTo>
              <a:lnTo>
                <a:pt x="2512252" y="124574"/>
              </a:lnTo>
              <a:lnTo>
                <a:pt x="2512252" y="2491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3065D1-7847-4FF6-963E-88504BE05A9C}">
      <dsp:nvSpPr>
        <dsp:cNvPr id="0" name=""/>
        <dsp:cNvSpPr/>
      </dsp:nvSpPr>
      <dsp:spPr>
        <a:xfrm>
          <a:off x="5861626" y="3673880"/>
          <a:ext cx="177963" cy="5240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4072"/>
              </a:lnTo>
              <a:lnTo>
                <a:pt x="177963" y="52407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CDA1A0-92F9-46EC-ACE6-03AEBEC6C70C}">
      <dsp:nvSpPr>
        <dsp:cNvPr id="0" name=""/>
        <dsp:cNvSpPr/>
      </dsp:nvSpPr>
      <dsp:spPr>
        <a:xfrm>
          <a:off x="3477341" y="2831519"/>
          <a:ext cx="2858853" cy="249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574"/>
              </a:lnTo>
              <a:lnTo>
                <a:pt x="2858853" y="124574"/>
              </a:lnTo>
              <a:lnTo>
                <a:pt x="2858853" y="24914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EF4965-91E6-4BA2-8BAB-87EE56F4AF6D}">
      <dsp:nvSpPr>
        <dsp:cNvPr id="0" name=""/>
        <dsp:cNvSpPr/>
      </dsp:nvSpPr>
      <dsp:spPr>
        <a:xfrm>
          <a:off x="3477341" y="2831519"/>
          <a:ext cx="1423281" cy="249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574"/>
              </a:lnTo>
              <a:lnTo>
                <a:pt x="1423281" y="124574"/>
              </a:lnTo>
              <a:lnTo>
                <a:pt x="1423281" y="24914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5F9523-B15C-49A8-92E9-6A0F81C13C55}">
      <dsp:nvSpPr>
        <dsp:cNvPr id="0" name=""/>
        <dsp:cNvSpPr/>
      </dsp:nvSpPr>
      <dsp:spPr>
        <a:xfrm>
          <a:off x="3419330" y="2831519"/>
          <a:ext cx="91440" cy="249148"/>
        </a:xfrm>
        <a:custGeom>
          <a:avLst/>
          <a:gdLst/>
          <a:ahLst/>
          <a:cxnLst/>
          <a:rect l="0" t="0" r="0" b="0"/>
          <a:pathLst>
            <a:path>
              <a:moveTo>
                <a:pt x="58011" y="0"/>
              </a:moveTo>
              <a:lnTo>
                <a:pt x="58011" y="124574"/>
              </a:lnTo>
              <a:lnTo>
                <a:pt x="45720" y="124574"/>
              </a:lnTo>
              <a:lnTo>
                <a:pt x="45720" y="24914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59C099-3805-4AE1-BB6C-7844589102B6}">
      <dsp:nvSpPr>
        <dsp:cNvPr id="0" name=""/>
        <dsp:cNvSpPr/>
      </dsp:nvSpPr>
      <dsp:spPr>
        <a:xfrm>
          <a:off x="2029477" y="2831519"/>
          <a:ext cx="1447863" cy="249148"/>
        </a:xfrm>
        <a:custGeom>
          <a:avLst/>
          <a:gdLst/>
          <a:ahLst/>
          <a:cxnLst/>
          <a:rect l="0" t="0" r="0" b="0"/>
          <a:pathLst>
            <a:path>
              <a:moveTo>
                <a:pt x="1447863" y="0"/>
              </a:moveTo>
              <a:lnTo>
                <a:pt x="1447863" y="124574"/>
              </a:lnTo>
              <a:lnTo>
                <a:pt x="0" y="124574"/>
              </a:lnTo>
              <a:lnTo>
                <a:pt x="0" y="24914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719AAA-2464-4658-A8A8-C46EDB8306E2}">
      <dsp:nvSpPr>
        <dsp:cNvPr id="0" name=""/>
        <dsp:cNvSpPr/>
      </dsp:nvSpPr>
      <dsp:spPr>
        <a:xfrm>
          <a:off x="593905" y="2831519"/>
          <a:ext cx="2883436" cy="249148"/>
        </a:xfrm>
        <a:custGeom>
          <a:avLst/>
          <a:gdLst/>
          <a:ahLst/>
          <a:cxnLst/>
          <a:rect l="0" t="0" r="0" b="0"/>
          <a:pathLst>
            <a:path>
              <a:moveTo>
                <a:pt x="2883436" y="0"/>
              </a:moveTo>
              <a:lnTo>
                <a:pt x="2883436" y="124574"/>
              </a:lnTo>
              <a:lnTo>
                <a:pt x="0" y="124574"/>
              </a:lnTo>
              <a:lnTo>
                <a:pt x="0" y="24914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50C3CE-9BEA-41B3-BF7D-F995F5D49D8E}">
      <dsp:nvSpPr>
        <dsp:cNvPr id="0" name=""/>
        <dsp:cNvSpPr/>
      </dsp:nvSpPr>
      <dsp:spPr>
        <a:xfrm>
          <a:off x="3477341" y="1989159"/>
          <a:ext cx="2499960" cy="249148"/>
        </a:xfrm>
        <a:custGeom>
          <a:avLst/>
          <a:gdLst/>
          <a:ahLst/>
          <a:cxnLst/>
          <a:rect l="0" t="0" r="0" b="0"/>
          <a:pathLst>
            <a:path>
              <a:moveTo>
                <a:pt x="2499960" y="0"/>
              </a:moveTo>
              <a:lnTo>
                <a:pt x="2499960" y="124574"/>
              </a:lnTo>
              <a:lnTo>
                <a:pt x="0" y="124574"/>
              </a:lnTo>
              <a:lnTo>
                <a:pt x="0" y="2491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2D4177-4401-412F-BC6B-85B30696C0D8}">
      <dsp:nvSpPr>
        <dsp:cNvPr id="0" name=""/>
        <dsp:cNvSpPr/>
      </dsp:nvSpPr>
      <dsp:spPr>
        <a:xfrm>
          <a:off x="5031052" y="1403190"/>
          <a:ext cx="1892499" cy="585968"/>
        </a:xfrm>
        <a:prstGeom prst="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Open Position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alibri" panose="020F0502020204030204" pitchFamily="34" charset="0"/>
              <a:cs typeface="Calibri" panose="020F0502020204030204" pitchFamily="34" charset="0"/>
            </a:rPr>
            <a:t>Chief Financial Officer</a:t>
          </a:r>
        </a:p>
      </dsp:txBody>
      <dsp:txXfrm>
        <a:off x="5031052" y="1403190"/>
        <a:ext cx="1892499" cy="585968"/>
      </dsp:txXfrm>
    </dsp:sp>
    <dsp:sp modelId="{85161BC6-133C-44E6-BFA7-2B03189F8574}">
      <dsp:nvSpPr>
        <dsp:cNvPr id="0" name=""/>
        <dsp:cNvSpPr/>
      </dsp:nvSpPr>
      <dsp:spPr>
        <a:xfrm>
          <a:off x="2884129" y="2238308"/>
          <a:ext cx="1186423" cy="593211"/>
        </a:xfrm>
        <a:prstGeom prst="rect">
          <a:avLst/>
        </a:prstGeom>
        <a:gradFill rotWithShape="0">
          <a:gsLst>
            <a:gs pos="0">
              <a:schemeClr val="bg1"/>
            </a:gs>
            <a:gs pos="100000">
              <a:schemeClr val="bg2">
                <a:lumMod val="90000"/>
              </a:schemeClr>
            </a:gs>
          </a:gsLst>
          <a:lin ang="5400000" scaled="1"/>
        </a:gra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Calibri" panose="020F0502020204030204" pitchFamily="34" charset="0"/>
              <a:cs typeface="Calibri" panose="020F0502020204030204" pitchFamily="34" charset="0"/>
            </a:rPr>
            <a:t>Bill Blackledge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Calibri" panose="020F0502020204030204" pitchFamily="34" charset="0"/>
              <a:cs typeface="Calibri" panose="020F0502020204030204" pitchFamily="34" charset="0"/>
            </a:rPr>
            <a:t>Vice President, Finance &amp; Controller</a:t>
          </a:r>
        </a:p>
      </dsp:txBody>
      <dsp:txXfrm>
        <a:off x="2884129" y="2238308"/>
        <a:ext cx="1186423" cy="593211"/>
      </dsp:txXfrm>
    </dsp:sp>
    <dsp:sp modelId="{B4526622-CCC6-44AF-A008-A3A8AE91315A}">
      <dsp:nvSpPr>
        <dsp:cNvPr id="0" name=""/>
        <dsp:cNvSpPr/>
      </dsp:nvSpPr>
      <dsp:spPr>
        <a:xfrm>
          <a:off x="693" y="3080668"/>
          <a:ext cx="1186423" cy="593211"/>
        </a:xfrm>
        <a:prstGeom prst="rect">
          <a:avLst/>
        </a:prstGeom>
        <a:gradFill rotWithShape="0">
          <a:gsLst>
            <a:gs pos="0">
              <a:schemeClr val="bg1"/>
            </a:gs>
            <a:gs pos="100000">
              <a:schemeClr val="bg2">
                <a:lumMod val="90000"/>
              </a:schemeClr>
            </a:gs>
          </a:gsLst>
          <a:lin ang="5400000" scaled="1"/>
        </a:gra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latin typeface="Calibri" panose="020F0502020204030204" pitchFamily="34" charset="0"/>
              <a:cs typeface="Calibri" panose="020F0502020204030204" pitchFamily="34" charset="0"/>
            </a:rPr>
            <a:t>Marilyn Bock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>
              <a:latin typeface="Calibri" panose="020F0502020204030204" pitchFamily="34" charset="0"/>
              <a:cs typeface="Calibri" panose="020F0502020204030204" pitchFamily="34" charset="0"/>
            </a:rPr>
            <a:t>Director, Financial Reporting Accounting</a:t>
          </a:r>
          <a:endParaRPr lang="en-US" sz="1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93" y="3080668"/>
        <a:ext cx="1186423" cy="593211"/>
      </dsp:txXfrm>
    </dsp:sp>
    <dsp:sp modelId="{AD3B63B4-7004-4A83-AD18-8F6D0487B1A5}">
      <dsp:nvSpPr>
        <dsp:cNvPr id="0" name=""/>
        <dsp:cNvSpPr/>
      </dsp:nvSpPr>
      <dsp:spPr>
        <a:xfrm>
          <a:off x="1436265" y="3080668"/>
          <a:ext cx="1186423" cy="593211"/>
        </a:xfrm>
        <a:prstGeom prst="rect">
          <a:avLst/>
        </a:prstGeom>
        <a:gradFill rotWithShape="0">
          <a:gsLst>
            <a:gs pos="0">
              <a:schemeClr val="bg1"/>
            </a:gs>
            <a:gs pos="100000">
              <a:schemeClr val="bg2">
                <a:lumMod val="90000"/>
              </a:schemeClr>
            </a:gs>
          </a:gsLst>
          <a:lin ang="5400000" scaled="1"/>
        </a:gra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latin typeface="Calibri" panose="020F0502020204030204" pitchFamily="34" charset="0"/>
              <a:cs typeface="Calibri" panose="020F0502020204030204" pitchFamily="34" charset="0"/>
            </a:rPr>
            <a:t>Ryan Patterson </a:t>
          </a:r>
          <a:r>
            <a:rPr lang="en-US" sz="1000" kern="1200" dirty="0">
              <a:latin typeface="Calibri" panose="020F0502020204030204" pitchFamily="34" charset="0"/>
              <a:cs typeface="Calibri" panose="020F0502020204030204" pitchFamily="34" charset="0"/>
            </a:rPr>
            <a:t>Manager, Financial Reporting</a:t>
          </a:r>
        </a:p>
      </dsp:txBody>
      <dsp:txXfrm>
        <a:off x="1436265" y="3080668"/>
        <a:ext cx="1186423" cy="593211"/>
      </dsp:txXfrm>
    </dsp:sp>
    <dsp:sp modelId="{5693A0D4-37AA-4197-96F8-36FD1C47AEC8}">
      <dsp:nvSpPr>
        <dsp:cNvPr id="0" name=""/>
        <dsp:cNvSpPr/>
      </dsp:nvSpPr>
      <dsp:spPr>
        <a:xfrm>
          <a:off x="2871838" y="3080668"/>
          <a:ext cx="1186423" cy="593211"/>
        </a:xfrm>
        <a:prstGeom prst="rect">
          <a:avLst/>
        </a:prstGeom>
        <a:gradFill rotWithShape="0">
          <a:gsLst>
            <a:gs pos="0">
              <a:schemeClr val="bg1"/>
            </a:gs>
            <a:gs pos="100000">
              <a:schemeClr val="bg2">
                <a:lumMod val="90000"/>
              </a:schemeClr>
            </a:gs>
          </a:gsLst>
          <a:lin ang="5400000" scaled="1"/>
        </a:gra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latin typeface="Calibri" panose="020F0502020204030204" pitchFamily="34" charset="0"/>
              <a:cs typeface="Calibri" panose="020F0502020204030204" pitchFamily="34" charset="0"/>
            </a:rPr>
            <a:t>Maxine Johnson </a:t>
          </a:r>
          <a:r>
            <a:rPr lang="en-US" sz="1000" kern="1200" dirty="0">
              <a:latin typeface="Calibri" panose="020F0502020204030204" pitchFamily="34" charset="0"/>
              <a:cs typeface="Calibri" panose="020F0502020204030204" pitchFamily="34" charset="0"/>
            </a:rPr>
            <a:t>Manager, Accounting </a:t>
          </a:r>
        </a:p>
      </dsp:txBody>
      <dsp:txXfrm>
        <a:off x="2871838" y="3080668"/>
        <a:ext cx="1186423" cy="593211"/>
      </dsp:txXfrm>
    </dsp:sp>
    <dsp:sp modelId="{2E991BAF-A01D-4763-BC66-353DD39DA462}">
      <dsp:nvSpPr>
        <dsp:cNvPr id="0" name=""/>
        <dsp:cNvSpPr/>
      </dsp:nvSpPr>
      <dsp:spPr>
        <a:xfrm>
          <a:off x="4307411" y="3080668"/>
          <a:ext cx="1186423" cy="593211"/>
        </a:xfrm>
        <a:prstGeom prst="rect">
          <a:avLst/>
        </a:prstGeom>
        <a:gradFill rotWithShape="0">
          <a:gsLst>
            <a:gs pos="0">
              <a:schemeClr val="bg1"/>
            </a:gs>
            <a:gs pos="100000">
              <a:schemeClr val="bg2">
                <a:lumMod val="90000"/>
              </a:schemeClr>
            </a:gs>
          </a:gsLst>
          <a:lin ang="5400000" scaled="1"/>
        </a:gra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latin typeface="Calibri" panose="020F0502020204030204" pitchFamily="34" charset="0"/>
              <a:cs typeface="Calibri" panose="020F0502020204030204" pitchFamily="34" charset="0"/>
            </a:rPr>
            <a:t>Val Villanueva 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Calibri" panose="020F0502020204030204" pitchFamily="34" charset="0"/>
              <a:cs typeface="Calibri" panose="020F0502020204030204" pitchFamily="34" charset="0"/>
            </a:rPr>
            <a:t>Staff, Accounting </a:t>
          </a:r>
        </a:p>
      </dsp:txBody>
      <dsp:txXfrm>
        <a:off x="4307411" y="3080668"/>
        <a:ext cx="1186423" cy="593211"/>
      </dsp:txXfrm>
    </dsp:sp>
    <dsp:sp modelId="{FA843ABC-BD80-43D6-8809-DC7324ED23E6}">
      <dsp:nvSpPr>
        <dsp:cNvPr id="0" name=""/>
        <dsp:cNvSpPr/>
      </dsp:nvSpPr>
      <dsp:spPr>
        <a:xfrm>
          <a:off x="5742983" y="3080668"/>
          <a:ext cx="1186423" cy="593211"/>
        </a:xfrm>
        <a:prstGeom prst="rect">
          <a:avLst/>
        </a:prstGeom>
        <a:gradFill rotWithShape="0">
          <a:gsLst>
            <a:gs pos="0">
              <a:schemeClr val="bg1"/>
            </a:gs>
            <a:gs pos="100000">
              <a:schemeClr val="bg2">
                <a:lumMod val="90000"/>
              </a:schemeClr>
            </a:gs>
          </a:gsLst>
          <a:lin ang="5400000" scaled="1"/>
        </a:gra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latin typeface="Calibri" panose="020F0502020204030204" pitchFamily="34" charset="0"/>
              <a:cs typeface="Calibri" panose="020F0502020204030204" pitchFamily="34" charset="0"/>
            </a:rPr>
            <a:t>Ada Ramos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Calibri" panose="020F0502020204030204" pitchFamily="34" charset="0"/>
              <a:cs typeface="Calibri" panose="020F0502020204030204" pitchFamily="34" charset="0"/>
            </a:rPr>
            <a:t>Staff (Supervisor), Accounting </a:t>
          </a:r>
        </a:p>
      </dsp:txBody>
      <dsp:txXfrm>
        <a:off x="5742983" y="3080668"/>
        <a:ext cx="1186423" cy="593211"/>
      </dsp:txXfrm>
    </dsp:sp>
    <dsp:sp modelId="{1EA3FAB4-B7C1-4414-B8F0-7A025DA4F84A}">
      <dsp:nvSpPr>
        <dsp:cNvPr id="0" name=""/>
        <dsp:cNvSpPr/>
      </dsp:nvSpPr>
      <dsp:spPr>
        <a:xfrm>
          <a:off x="6039589" y="3923029"/>
          <a:ext cx="914044" cy="549848"/>
        </a:xfrm>
        <a:prstGeom prst="rect">
          <a:avLst/>
        </a:prstGeom>
        <a:solidFill>
          <a:srgbClr val="F8F892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latin typeface="Calibri" panose="020F0502020204030204" pitchFamily="34" charset="0"/>
              <a:cs typeface="Calibri" panose="020F0502020204030204" pitchFamily="34" charset="0"/>
            </a:rPr>
            <a:t>Roshi Eckl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Calibri" panose="020F0502020204030204" pitchFamily="34" charset="0"/>
              <a:cs typeface="Calibri" panose="020F0502020204030204" pitchFamily="34" charset="0"/>
            </a:rPr>
            <a:t>Account Payable Clerk</a:t>
          </a:r>
        </a:p>
      </dsp:txBody>
      <dsp:txXfrm>
        <a:off x="6039589" y="3923029"/>
        <a:ext cx="914044" cy="549848"/>
      </dsp:txXfrm>
    </dsp:sp>
    <dsp:sp modelId="{0C1416AE-F1B3-446D-B833-3CF617F00170}">
      <dsp:nvSpPr>
        <dsp:cNvPr id="0" name=""/>
        <dsp:cNvSpPr/>
      </dsp:nvSpPr>
      <dsp:spPr>
        <a:xfrm>
          <a:off x="7896342" y="2238308"/>
          <a:ext cx="1186423" cy="593211"/>
        </a:xfrm>
        <a:prstGeom prst="rect">
          <a:avLst/>
        </a:prstGeom>
        <a:gradFill rotWithShape="0">
          <a:gsLst>
            <a:gs pos="0">
              <a:schemeClr val="bg1"/>
            </a:gs>
            <a:gs pos="100000">
              <a:schemeClr val="bg2">
                <a:lumMod val="90000"/>
              </a:schemeClr>
            </a:gs>
          </a:gsLst>
          <a:lin ang="5400000" scaled="1"/>
        </a:gra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Calibri" panose="020F0502020204030204" pitchFamily="34" charset="0"/>
              <a:cs typeface="Calibri" panose="020F0502020204030204" pitchFamily="34" charset="0"/>
            </a:rPr>
            <a:t>Jacob McCracken </a:t>
          </a:r>
          <a:r>
            <a:rPr lang="en-US" sz="1000" kern="1200" dirty="0">
              <a:latin typeface="Calibri" panose="020F0502020204030204" pitchFamily="34" charset="0"/>
              <a:cs typeface="Calibri" panose="020F0502020204030204" pitchFamily="34" charset="0"/>
            </a:rPr>
            <a:t>Senior Director, Finance</a:t>
          </a:r>
        </a:p>
      </dsp:txBody>
      <dsp:txXfrm>
        <a:off x="7896342" y="2238308"/>
        <a:ext cx="1186423" cy="593211"/>
      </dsp:txXfrm>
    </dsp:sp>
    <dsp:sp modelId="{9647301A-D989-4565-A3C9-CDA2719B2E01}">
      <dsp:nvSpPr>
        <dsp:cNvPr id="0" name=""/>
        <dsp:cNvSpPr/>
      </dsp:nvSpPr>
      <dsp:spPr>
        <a:xfrm>
          <a:off x="7178556" y="3080668"/>
          <a:ext cx="1186423" cy="593211"/>
        </a:xfrm>
        <a:prstGeom prst="rect">
          <a:avLst/>
        </a:prstGeom>
        <a:gradFill rotWithShape="0">
          <a:gsLst>
            <a:gs pos="0">
              <a:schemeClr val="bg1"/>
            </a:gs>
            <a:gs pos="100000">
              <a:schemeClr val="bg2">
                <a:lumMod val="90000"/>
              </a:schemeClr>
            </a:gs>
          </a:gsLst>
          <a:lin ang="5400000" scaled="1"/>
        </a:gra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latin typeface="Calibri" panose="020F0502020204030204" pitchFamily="34" charset="0"/>
              <a:cs typeface="Calibri" panose="020F0502020204030204" pitchFamily="34" charset="0"/>
            </a:rPr>
            <a:t>Matt Guardia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Calibri" panose="020F0502020204030204" pitchFamily="34" charset="0"/>
              <a:cs typeface="Calibri" panose="020F0502020204030204" pitchFamily="34" charset="0"/>
            </a:rPr>
            <a:t>Associate Director, FP&amp;A</a:t>
          </a:r>
        </a:p>
      </dsp:txBody>
      <dsp:txXfrm>
        <a:off x="7178556" y="3080668"/>
        <a:ext cx="1186423" cy="593211"/>
      </dsp:txXfrm>
    </dsp:sp>
    <dsp:sp modelId="{5ACDFCFB-DE91-4A6A-BFBD-E3EFA5BEA4A5}">
      <dsp:nvSpPr>
        <dsp:cNvPr id="0" name=""/>
        <dsp:cNvSpPr/>
      </dsp:nvSpPr>
      <dsp:spPr>
        <a:xfrm>
          <a:off x="8614129" y="3080668"/>
          <a:ext cx="1186423" cy="593211"/>
        </a:xfrm>
        <a:prstGeom prst="rect">
          <a:avLst/>
        </a:prstGeom>
        <a:gradFill rotWithShape="0">
          <a:gsLst>
            <a:gs pos="0">
              <a:schemeClr val="bg1"/>
            </a:gs>
            <a:gs pos="100000">
              <a:schemeClr val="bg2">
                <a:lumMod val="90000"/>
              </a:schemeClr>
            </a:gs>
          </a:gsLst>
          <a:lin ang="5400000" scaled="1"/>
        </a:gra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latin typeface="Calibri" panose="020F0502020204030204" pitchFamily="34" charset="0"/>
              <a:cs typeface="Calibri" panose="020F0502020204030204" pitchFamily="34" charset="0"/>
            </a:rPr>
            <a:t>Shannon Lim </a:t>
          </a:r>
          <a:r>
            <a:rPr lang="en-US" sz="10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Supervisor, Purchasing and Operations</a:t>
          </a:r>
          <a:endParaRPr lang="en-US" sz="1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614129" y="3080668"/>
        <a:ext cx="1186423" cy="593211"/>
      </dsp:txXfrm>
    </dsp:sp>
    <dsp:sp modelId="{82C054FE-0022-414B-820D-E4839D70BA78}">
      <dsp:nvSpPr>
        <dsp:cNvPr id="0" name=""/>
        <dsp:cNvSpPr/>
      </dsp:nvSpPr>
      <dsp:spPr>
        <a:xfrm>
          <a:off x="8910734" y="3923029"/>
          <a:ext cx="1186423" cy="593211"/>
        </a:xfrm>
        <a:prstGeom prst="rect">
          <a:avLst/>
        </a:prstGeom>
        <a:gradFill rotWithShape="0">
          <a:gsLst>
            <a:gs pos="0">
              <a:schemeClr val="bg1"/>
            </a:gs>
            <a:gs pos="100000">
              <a:schemeClr val="bg2">
                <a:lumMod val="90000"/>
              </a:schemeClr>
            </a:gs>
          </a:gsLst>
          <a:lin ang="5400000" scaled="1"/>
        </a:gra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latin typeface="Calibri" panose="020F0502020204030204" pitchFamily="34" charset="0"/>
              <a:cs typeface="Calibri" panose="020F0502020204030204" pitchFamily="34" charset="0"/>
            </a:rPr>
            <a:t>Drew Deever </a:t>
          </a:r>
          <a:r>
            <a:rPr lang="en-US" sz="1000" b="0" i="0" kern="1200" dirty="0">
              <a:latin typeface="Calibri" panose="020F0502020204030204" pitchFamily="34" charset="0"/>
              <a:cs typeface="Calibri" panose="020F0502020204030204" pitchFamily="34" charset="0"/>
            </a:rPr>
            <a:t>Administrator, Purchasing and Operations</a:t>
          </a:r>
          <a:endParaRPr lang="en-US" sz="1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910734" y="3923029"/>
        <a:ext cx="1186423" cy="5932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2722AD-3CAD-45D5-B5CA-873B7B0F4935}">
      <dsp:nvSpPr>
        <dsp:cNvPr id="0" name=""/>
        <dsp:cNvSpPr/>
      </dsp:nvSpPr>
      <dsp:spPr>
        <a:xfrm>
          <a:off x="4064000" y="2525195"/>
          <a:ext cx="3182949" cy="3682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137"/>
              </a:lnTo>
              <a:lnTo>
                <a:pt x="3182949" y="184137"/>
              </a:lnTo>
              <a:lnTo>
                <a:pt x="3182949" y="368275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19515C-EF9A-4482-9F04-A5538D812300}">
      <dsp:nvSpPr>
        <dsp:cNvPr id="0" name=""/>
        <dsp:cNvSpPr/>
      </dsp:nvSpPr>
      <dsp:spPr>
        <a:xfrm>
          <a:off x="4064000" y="2525195"/>
          <a:ext cx="1060983" cy="3682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137"/>
              </a:lnTo>
              <a:lnTo>
                <a:pt x="1060983" y="184137"/>
              </a:lnTo>
              <a:lnTo>
                <a:pt x="1060983" y="368275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5C2FF5-BBC6-4446-8FC9-8165461D9DA4}">
      <dsp:nvSpPr>
        <dsp:cNvPr id="0" name=""/>
        <dsp:cNvSpPr/>
      </dsp:nvSpPr>
      <dsp:spPr>
        <a:xfrm>
          <a:off x="3003016" y="2525195"/>
          <a:ext cx="1060983" cy="368275"/>
        </a:xfrm>
        <a:custGeom>
          <a:avLst/>
          <a:gdLst/>
          <a:ahLst/>
          <a:cxnLst/>
          <a:rect l="0" t="0" r="0" b="0"/>
          <a:pathLst>
            <a:path>
              <a:moveTo>
                <a:pt x="1060983" y="0"/>
              </a:moveTo>
              <a:lnTo>
                <a:pt x="1060983" y="184137"/>
              </a:lnTo>
              <a:lnTo>
                <a:pt x="0" y="184137"/>
              </a:lnTo>
              <a:lnTo>
                <a:pt x="0" y="368275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F4FAC4-CAA7-405F-B8BF-47FDC85A54BB}">
      <dsp:nvSpPr>
        <dsp:cNvPr id="0" name=""/>
        <dsp:cNvSpPr/>
      </dsp:nvSpPr>
      <dsp:spPr>
        <a:xfrm>
          <a:off x="881050" y="2525195"/>
          <a:ext cx="3182949" cy="368275"/>
        </a:xfrm>
        <a:custGeom>
          <a:avLst/>
          <a:gdLst/>
          <a:ahLst/>
          <a:cxnLst/>
          <a:rect l="0" t="0" r="0" b="0"/>
          <a:pathLst>
            <a:path>
              <a:moveTo>
                <a:pt x="3182949" y="0"/>
              </a:moveTo>
              <a:lnTo>
                <a:pt x="3182949" y="184137"/>
              </a:lnTo>
              <a:lnTo>
                <a:pt x="0" y="184137"/>
              </a:lnTo>
              <a:lnTo>
                <a:pt x="0" y="368275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15C9BB-D49F-4984-9D14-1840440024F2}">
      <dsp:nvSpPr>
        <dsp:cNvPr id="0" name=""/>
        <dsp:cNvSpPr/>
      </dsp:nvSpPr>
      <dsp:spPr>
        <a:xfrm>
          <a:off x="2809067" y="1648350"/>
          <a:ext cx="2509865" cy="876845"/>
        </a:xfrm>
        <a:prstGeom prst="rect">
          <a:avLst/>
        </a:prstGeom>
        <a:solidFill>
          <a:schemeClr val="bg1">
            <a:lumMod val="8500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Patrick Lucy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latin typeface="Calibri" panose="020F0502020204030204" pitchFamily="34" charset="0"/>
              <a:cs typeface="Calibri" panose="020F0502020204030204" pitchFamily="34" charset="0"/>
            </a:rPr>
            <a:t>Senior Vice President, Chief Business Officer</a:t>
          </a:r>
          <a:endParaRPr lang="en-US" sz="1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809067" y="1648350"/>
        <a:ext cx="2509865" cy="876845"/>
      </dsp:txXfrm>
    </dsp:sp>
    <dsp:sp modelId="{1565A2CF-71E5-4616-9475-A5FB448D8927}">
      <dsp:nvSpPr>
        <dsp:cNvPr id="0" name=""/>
        <dsp:cNvSpPr/>
      </dsp:nvSpPr>
      <dsp:spPr>
        <a:xfrm>
          <a:off x="4204" y="2893471"/>
          <a:ext cx="1753691" cy="8768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Calibri" panose="020F0502020204030204" pitchFamily="34" charset="0"/>
              <a:cs typeface="Calibri" panose="020F0502020204030204" pitchFamily="34" charset="0"/>
            </a:rPr>
            <a:t>Kristi Sarno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alibri" panose="020F0502020204030204" pitchFamily="34" charset="0"/>
              <a:cs typeface="Calibri" panose="020F0502020204030204" pitchFamily="34" charset="0"/>
            </a:rPr>
            <a:t>Senior Director, Business Development</a:t>
          </a:r>
        </a:p>
      </dsp:txBody>
      <dsp:txXfrm>
        <a:off x="4204" y="2893471"/>
        <a:ext cx="1753691" cy="876845"/>
      </dsp:txXfrm>
    </dsp:sp>
    <dsp:sp modelId="{45EBE72E-0D52-452F-A4E9-C5ADA6EC763D}">
      <dsp:nvSpPr>
        <dsp:cNvPr id="0" name=""/>
        <dsp:cNvSpPr/>
      </dsp:nvSpPr>
      <dsp:spPr>
        <a:xfrm>
          <a:off x="2126170" y="2893471"/>
          <a:ext cx="1753691" cy="8768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Calibri" panose="020F0502020204030204" pitchFamily="34" charset="0"/>
              <a:cs typeface="Calibri" panose="020F0502020204030204" pitchFamily="34" charset="0"/>
            </a:rPr>
            <a:t>Ryan Haverstock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alibri" panose="020F0502020204030204" pitchFamily="34" charset="0"/>
              <a:cs typeface="Calibri" panose="020F0502020204030204" pitchFamily="34" charset="0"/>
            </a:rPr>
            <a:t>Director, Portfolio Strategy</a:t>
          </a:r>
        </a:p>
      </dsp:txBody>
      <dsp:txXfrm>
        <a:off x="2126170" y="2893471"/>
        <a:ext cx="1753691" cy="876845"/>
      </dsp:txXfrm>
    </dsp:sp>
    <dsp:sp modelId="{FA27B043-47FA-4A27-91A0-D4AA96ECF4A9}">
      <dsp:nvSpPr>
        <dsp:cNvPr id="0" name=""/>
        <dsp:cNvSpPr/>
      </dsp:nvSpPr>
      <dsp:spPr>
        <a:xfrm>
          <a:off x="4248137" y="2893471"/>
          <a:ext cx="1753691" cy="8768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Calibri" panose="020F0502020204030204" pitchFamily="34" charset="0"/>
              <a:cs typeface="Calibri" panose="020F0502020204030204" pitchFamily="34" charset="0"/>
            </a:rPr>
            <a:t>Tammie Gutman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alibri" panose="020F0502020204030204" pitchFamily="34" charset="0"/>
              <a:cs typeface="Calibri" panose="020F0502020204030204" pitchFamily="34" charset="0"/>
            </a:rPr>
            <a:t>Director, Portfolio Strategy</a:t>
          </a:r>
        </a:p>
      </dsp:txBody>
      <dsp:txXfrm>
        <a:off x="4248137" y="2893471"/>
        <a:ext cx="1753691" cy="876845"/>
      </dsp:txXfrm>
    </dsp:sp>
    <dsp:sp modelId="{24EE8523-F50C-4B37-ADC8-049CA48EF110}">
      <dsp:nvSpPr>
        <dsp:cNvPr id="0" name=""/>
        <dsp:cNvSpPr/>
      </dsp:nvSpPr>
      <dsp:spPr>
        <a:xfrm>
          <a:off x="6370104" y="2893471"/>
          <a:ext cx="1753691" cy="8768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Calibri" panose="020F0502020204030204" pitchFamily="34" charset="0"/>
              <a:cs typeface="Calibri" panose="020F0502020204030204" pitchFamily="34" charset="0"/>
            </a:rPr>
            <a:t>Jennifer Wittbold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alibri" panose="020F0502020204030204" pitchFamily="34" charset="0"/>
              <a:cs typeface="Calibri" panose="020F0502020204030204" pitchFamily="34" charset="0"/>
            </a:rPr>
            <a:t>Sr. Product Manager</a:t>
          </a:r>
        </a:p>
      </dsp:txBody>
      <dsp:txXfrm>
        <a:off x="6370104" y="2893471"/>
        <a:ext cx="1753691" cy="8768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19515C-EF9A-4482-9F04-A5538D812300}">
      <dsp:nvSpPr>
        <dsp:cNvPr id="0" name=""/>
        <dsp:cNvSpPr/>
      </dsp:nvSpPr>
      <dsp:spPr>
        <a:xfrm>
          <a:off x="4251826" y="2445667"/>
          <a:ext cx="2798618" cy="5194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074"/>
              </a:lnTo>
              <a:lnTo>
                <a:pt x="2798618" y="248074"/>
              </a:lnTo>
              <a:lnTo>
                <a:pt x="2798618" y="519462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5C2FF5-BBC6-4446-8FC9-8165461D9DA4}">
      <dsp:nvSpPr>
        <dsp:cNvPr id="0" name=""/>
        <dsp:cNvSpPr/>
      </dsp:nvSpPr>
      <dsp:spPr>
        <a:xfrm>
          <a:off x="4202462" y="2445667"/>
          <a:ext cx="91440" cy="519462"/>
        </a:xfrm>
        <a:custGeom>
          <a:avLst/>
          <a:gdLst/>
          <a:ahLst/>
          <a:cxnLst/>
          <a:rect l="0" t="0" r="0" b="0"/>
          <a:pathLst>
            <a:path>
              <a:moveTo>
                <a:pt x="49364" y="0"/>
              </a:moveTo>
              <a:lnTo>
                <a:pt x="49364" y="248074"/>
              </a:lnTo>
              <a:lnTo>
                <a:pt x="45720" y="248074"/>
              </a:lnTo>
              <a:lnTo>
                <a:pt x="45720" y="519462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F4FAC4-CAA7-405F-B8BF-47FDC85A54BB}">
      <dsp:nvSpPr>
        <dsp:cNvPr id="0" name=""/>
        <dsp:cNvSpPr/>
      </dsp:nvSpPr>
      <dsp:spPr>
        <a:xfrm>
          <a:off x="1261737" y="2445667"/>
          <a:ext cx="2990089" cy="519462"/>
        </a:xfrm>
        <a:custGeom>
          <a:avLst/>
          <a:gdLst/>
          <a:ahLst/>
          <a:cxnLst/>
          <a:rect l="0" t="0" r="0" b="0"/>
          <a:pathLst>
            <a:path>
              <a:moveTo>
                <a:pt x="2990089" y="0"/>
              </a:moveTo>
              <a:lnTo>
                <a:pt x="2990089" y="248074"/>
              </a:lnTo>
              <a:lnTo>
                <a:pt x="0" y="248074"/>
              </a:lnTo>
              <a:lnTo>
                <a:pt x="0" y="519462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15C9BB-D49F-4984-9D14-1840440024F2}">
      <dsp:nvSpPr>
        <dsp:cNvPr id="0" name=""/>
        <dsp:cNvSpPr/>
      </dsp:nvSpPr>
      <dsp:spPr>
        <a:xfrm>
          <a:off x="2983552" y="1549672"/>
          <a:ext cx="2536548" cy="895994"/>
        </a:xfrm>
        <a:prstGeom prst="rect">
          <a:avLst/>
        </a:prstGeom>
        <a:solidFill>
          <a:schemeClr val="bg1">
            <a:lumMod val="8500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David Pollak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latin typeface="Calibri" panose="020F0502020204030204" pitchFamily="34" charset="0"/>
              <a:cs typeface="Calibri" panose="020F0502020204030204" pitchFamily="34" charset="0"/>
            </a:rPr>
            <a:t>Senior Director, Human Resources</a:t>
          </a:r>
          <a:endParaRPr lang="en-US" sz="1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983552" y="1549672"/>
        <a:ext cx="2536548" cy="895994"/>
      </dsp:txXfrm>
    </dsp:sp>
    <dsp:sp modelId="{1565A2CF-71E5-4616-9475-A5FB448D8927}">
      <dsp:nvSpPr>
        <dsp:cNvPr id="0" name=""/>
        <dsp:cNvSpPr/>
      </dsp:nvSpPr>
      <dsp:spPr>
        <a:xfrm>
          <a:off x="1462" y="2965129"/>
          <a:ext cx="2520549" cy="8627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Calibri" panose="020F0502020204030204" pitchFamily="34" charset="0"/>
              <a:cs typeface="Calibri" panose="020F0502020204030204" pitchFamily="34" charset="0"/>
            </a:rPr>
            <a:t>Connie Razo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alibri" panose="020F0502020204030204" pitchFamily="34" charset="0"/>
              <a:cs typeface="Calibri" panose="020F0502020204030204" pitchFamily="34" charset="0"/>
            </a:rPr>
            <a:t>Senior Analyst, Payroll </a:t>
          </a:r>
        </a:p>
      </dsp:txBody>
      <dsp:txXfrm>
        <a:off x="1462" y="2965129"/>
        <a:ext cx="2520549" cy="862768"/>
      </dsp:txXfrm>
    </dsp:sp>
    <dsp:sp modelId="{45EBE72E-0D52-452F-A4E9-C5ADA6EC763D}">
      <dsp:nvSpPr>
        <dsp:cNvPr id="0" name=""/>
        <dsp:cNvSpPr/>
      </dsp:nvSpPr>
      <dsp:spPr>
        <a:xfrm>
          <a:off x="3064787" y="2965129"/>
          <a:ext cx="2366788" cy="927178"/>
        </a:xfrm>
        <a:prstGeom prst="rect">
          <a:avLst/>
        </a:prstGeom>
        <a:solidFill>
          <a:srgbClr val="F8F892"/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Calibri" panose="020F0502020204030204" pitchFamily="34" charset="0"/>
              <a:cs typeface="Calibri" panose="020F0502020204030204" pitchFamily="34" charset="0"/>
            </a:rPr>
            <a:t>Chris Roman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alibri" panose="020F0502020204030204" pitchFamily="34" charset="0"/>
              <a:cs typeface="Calibri" panose="020F0502020204030204" pitchFamily="34" charset="0"/>
            </a:rPr>
            <a:t>Manager, HR &amp; Talent Acquisition Leader </a:t>
          </a:r>
        </a:p>
      </dsp:txBody>
      <dsp:txXfrm>
        <a:off x="3064787" y="2965129"/>
        <a:ext cx="2366788" cy="927178"/>
      </dsp:txXfrm>
    </dsp:sp>
    <dsp:sp modelId="{FA27B043-47FA-4A27-91A0-D4AA96ECF4A9}">
      <dsp:nvSpPr>
        <dsp:cNvPr id="0" name=""/>
        <dsp:cNvSpPr/>
      </dsp:nvSpPr>
      <dsp:spPr>
        <a:xfrm>
          <a:off x="5974352" y="2965129"/>
          <a:ext cx="2152185" cy="8691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Calibri" panose="020F0502020204030204" pitchFamily="34" charset="0"/>
              <a:cs typeface="Calibri" panose="020F0502020204030204" pitchFamily="34" charset="0"/>
            </a:rPr>
            <a:t>Lali Cespedes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Calibri" panose="020F0502020204030204" pitchFamily="34" charset="0"/>
              <a:cs typeface="Calibri" panose="020F0502020204030204" pitchFamily="34" charset="0"/>
            </a:rPr>
            <a:t>Coordinator, Human Resources</a:t>
          </a:r>
        </a:p>
      </dsp:txBody>
      <dsp:txXfrm>
        <a:off x="5974352" y="2965129"/>
        <a:ext cx="2152185" cy="8691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1BF13-21DC-5041-9781-9D531228C6D8}" type="datetimeFigureOut">
              <a:rPr lang="en-US" smtClean="0"/>
              <a:t>10/11/2020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FD00C-B64B-284B-9D9A-008C49A1C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05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0E73B-4879-4EAF-BB6A-59E79C9EE7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4415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DFD00C-B64B-284B-9D9A-008C49A1CE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32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52E5A-21CB-AD4D-9B76-0257F4EFF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4F698-4EC1-AD4F-8ED3-7EC9BA843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238" y="1452880"/>
            <a:ext cx="11084961" cy="47240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STIXGeneral-Regular" pitchFamily="2" charset="2"/>
              <a:buChar char="⎯"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85800" indent="-228600">
              <a:buClr>
                <a:schemeClr val="accent2"/>
              </a:buClr>
              <a:buFont typeface="STIXGeneral-Regular" pitchFamily="2" charset="2"/>
              <a:buChar char="⎯"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2"/>
              </a:buClr>
              <a:buFont typeface="STIXGeneral-Regular" pitchFamily="2" charset="2"/>
              <a:buChar char="⎯"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2"/>
              </a:buClr>
              <a:buFont typeface="STIXGeneral-Regular" pitchFamily="2" charset="2"/>
              <a:buChar char="⎯"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2"/>
              </a:buClr>
              <a:buFont typeface="STIXGeneral-Regular" pitchFamily="2" charset="2"/>
              <a:buChar char="⎯"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7542AB8-8B79-2043-81AB-8F60D8F1DB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2239" y="6331184"/>
            <a:ext cx="2743200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8165CFE-D372-BE4D-8FFB-F209F114AE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F4F2266-77B5-4D45-A0ED-0AECCCBCEF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72400" y="6324310"/>
            <a:ext cx="411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564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FEAEB-D89E-45D2-B78B-BBE314884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832" y="500764"/>
            <a:ext cx="10515600" cy="12121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20FE22-DD90-4C51-870A-DEC89BD2B2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4832" y="555674"/>
            <a:ext cx="10515600" cy="497080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3BE42-5853-4533-A45C-1AD3B7DED7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72400" y="6324310"/>
            <a:ext cx="411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744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52E5A-21CB-AD4D-9B76-0257F4EFF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4F698-4EC1-AD4F-8ED3-7EC9BA843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452880"/>
            <a:ext cx="11612879" cy="47240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STIXGeneral-Regular" pitchFamily="2" charset="2"/>
              <a:buChar char="⎯"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85800" indent="-228600">
              <a:buClr>
                <a:schemeClr val="accent2"/>
              </a:buClr>
              <a:buFont typeface="STIXGeneral-Regular" pitchFamily="2" charset="2"/>
              <a:buChar char="⎯"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2"/>
              </a:buClr>
              <a:buFont typeface="STIXGeneral-Regular" pitchFamily="2" charset="2"/>
              <a:buChar char="⎯"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2"/>
              </a:buClr>
              <a:buFont typeface="STIXGeneral-Regular" pitchFamily="2" charset="2"/>
              <a:buChar char="⎯"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2"/>
              </a:buClr>
              <a:buFont typeface="STIXGeneral-Regular" pitchFamily="2" charset="2"/>
              <a:buChar char="⎯"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7542AB8-8B79-2043-81AB-8F60D8F1DB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0" y="6331184"/>
            <a:ext cx="3240639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8165CFE-D372-BE4D-8FFB-F209F114AE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F4F2266-77B5-4D45-A0ED-0AECCCBCEF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72400" y="6324310"/>
            <a:ext cx="411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674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68249-4873-104F-83B7-A3E183A83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B9BD3ED-DBC4-294D-939B-BC4128C3A6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0" y="6331184"/>
            <a:ext cx="2743200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8165CFE-D372-BE4D-8FFB-F209F114AE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8775876-D91B-714E-AEF3-F2A6B59F63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72400" y="6324310"/>
            <a:ext cx="411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1BAF33E-48F6-F44C-B1F8-47492E483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1452880"/>
            <a:ext cx="5679439" cy="47240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STIXGeneral-Regular" pitchFamily="2" charset="2"/>
              <a:buChar char="⎯"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85800" indent="-228600">
              <a:buClr>
                <a:schemeClr val="accent2"/>
              </a:buClr>
              <a:buFont typeface="STIXGeneral-Regular" pitchFamily="2" charset="2"/>
              <a:buChar char="⎯"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2"/>
              </a:buClr>
              <a:buFont typeface="STIXGeneral-Regular" pitchFamily="2" charset="2"/>
              <a:buChar char="⎯"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2"/>
              </a:buClr>
              <a:buFont typeface="STIXGeneral-Regular" pitchFamily="2" charset="2"/>
              <a:buChar char="⎯"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2"/>
              </a:buClr>
              <a:buFont typeface="STIXGeneral-Regular" pitchFamily="2" charset="2"/>
              <a:buChar char="⎯"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D66C115-3F92-B842-9D85-2DCE46B5883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07760" y="1452880"/>
            <a:ext cx="5679439" cy="47240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STIXGeneral-Regular" pitchFamily="2" charset="2"/>
              <a:buChar char="⎯"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85800" indent="-228600">
              <a:buClr>
                <a:schemeClr val="accent2"/>
              </a:buClr>
              <a:buFont typeface="STIXGeneral-Regular" pitchFamily="2" charset="2"/>
              <a:buChar char="⎯"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2"/>
              </a:buClr>
              <a:buFont typeface="STIXGeneral-Regular" pitchFamily="2" charset="2"/>
              <a:buChar char="⎯"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2"/>
              </a:buClr>
              <a:buFont typeface="STIXGeneral-Regular" pitchFamily="2" charset="2"/>
              <a:buChar char="⎯"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2"/>
              </a:buClr>
              <a:buFont typeface="STIXGeneral-Regular" pitchFamily="2" charset="2"/>
              <a:buChar char="⎯"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6971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2C084B-138F-7D4F-BEF5-CAEDEDDC0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1" y="1403668"/>
            <a:ext cx="5679440" cy="48291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C56CB8-1B10-8A47-8B5E-6EBC06F940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7759" y="1403668"/>
            <a:ext cx="5679439" cy="48291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96E6FE4-3C12-7A48-AFA5-9060734BF5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04800" y="6331184"/>
            <a:ext cx="2743200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8165CFE-D372-BE4D-8FFB-F209F114AE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344F78A-5313-A245-9726-1DF1177BA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2400" y="6324310"/>
            <a:ext cx="411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70F7FD1-BBAD-9A40-A96D-A835C96A3DE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07760" y="1886586"/>
            <a:ext cx="5679440" cy="429037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STIXGeneral-Regular" pitchFamily="2" charset="2"/>
              <a:buChar char="⎯"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85800" indent="-228600">
              <a:buClr>
                <a:schemeClr val="accent2"/>
              </a:buClr>
              <a:buFont typeface="STIXGeneral-Regular" pitchFamily="2" charset="2"/>
              <a:buChar char="⎯"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2"/>
              </a:buClr>
              <a:buFont typeface="STIXGeneral-Regular" pitchFamily="2" charset="2"/>
              <a:buChar char="⎯"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2"/>
              </a:buClr>
              <a:buFont typeface="STIXGeneral-Regular" pitchFamily="2" charset="2"/>
              <a:buChar char="⎯"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2"/>
              </a:buClr>
              <a:buFont typeface="STIXGeneral-Regular" pitchFamily="2" charset="2"/>
              <a:buChar char="⎯"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F88FC28-5B5D-5749-B01A-9A621FB17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124142"/>
            <a:ext cx="11612879" cy="11020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E3D0CE-9153-0C4D-B05E-7A9BE415D5A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04801" y="1886585"/>
            <a:ext cx="5679439" cy="429037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STIXGeneral-Regular" pitchFamily="2" charset="2"/>
              <a:buChar char="⎯"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85800" indent="-228600">
              <a:buClr>
                <a:schemeClr val="accent2"/>
              </a:buClr>
              <a:buFont typeface="STIXGeneral-Regular" pitchFamily="2" charset="2"/>
              <a:buChar char="⎯"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2"/>
              </a:buClr>
              <a:buFont typeface="STIXGeneral-Regular" pitchFamily="2" charset="2"/>
              <a:buChar char="⎯"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2"/>
              </a:buClr>
              <a:buFont typeface="STIXGeneral-Regular" pitchFamily="2" charset="2"/>
              <a:buChar char="⎯"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2"/>
              </a:buClr>
              <a:buFont typeface="STIXGeneral-Regular" pitchFamily="2" charset="2"/>
              <a:buChar char="⎯"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1823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A0D9F-0B8F-894D-8ADE-07471081E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557F42-0C52-2C4D-9128-AF5B7B2562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4320" y="6331184"/>
            <a:ext cx="2743200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8165CFE-D372-BE4D-8FFB-F209F114AE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EAD57-4879-FF47-AF05-504DBDE0C6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72400" y="6324310"/>
            <a:ext cx="411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916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F10C888-BF3F-FC45-A7B9-73E1DF14A2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72400" y="6324310"/>
            <a:ext cx="411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CF4DD8-1DA4-7D41-9BB3-3FCEC394F0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4320" y="6331184"/>
            <a:ext cx="2743200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8165CFE-D372-BE4D-8FFB-F209F114AE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672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5BA890D-AAD2-AA4D-9187-333F91726E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48280" y="3098288"/>
            <a:ext cx="9144000" cy="2669213"/>
          </a:xfrm>
          <a:prstGeom prst="rect">
            <a:avLst/>
          </a:prstGeom>
        </p:spPr>
        <p:txBody>
          <a:bodyPr anchor="ctr"/>
          <a:lstStyle>
            <a:lvl1pPr algn="r"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776869A-465C-4747-96B6-5E5B760AE1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72400" y="6324310"/>
            <a:ext cx="411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CONFIDENTIAL</a:t>
            </a:r>
            <a:endParaRPr lang="en-US" dirty="0"/>
          </a:p>
        </p:txBody>
      </p:sp>
      <p:pic>
        <p:nvPicPr>
          <p:cNvPr id="5" name="Picture 4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7762BF6B-28E9-9A49-AF39-A0783E9C2B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329" y="236220"/>
            <a:ext cx="3176271" cy="93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64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man, bus, standing, truck&#10;&#10;Description automatically generated">
            <a:extLst>
              <a:ext uri="{FF2B5EF4-FFF2-40B4-BE49-F238E27FC236}">
                <a16:creationId xmlns:a16="http://schemas.microsoft.com/office/drawing/2014/main" id="{FB7E3FDD-17A2-504C-8DD0-E4D8CA9425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76300"/>
            <a:ext cx="12192000" cy="5981700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83DCAE6-037B-7546-A350-D70EBEFCE5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72400" y="6324310"/>
            <a:ext cx="411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E996B6A-32DF-F34F-A3E7-8DC0A03871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48280" y="3098288"/>
            <a:ext cx="9144000" cy="2669213"/>
          </a:xfrm>
          <a:prstGeom prst="rect">
            <a:avLst/>
          </a:prstGeom>
        </p:spPr>
        <p:txBody>
          <a:bodyPr anchor="ctr"/>
          <a:lstStyle>
            <a:lvl1pPr algn="r"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2072D7F3-36B9-B949-837A-F9891E128D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329" y="236220"/>
            <a:ext cx="3176271" cy="93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139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F3816BF7-0BD8-014E-8E33-F524134512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76300"/>
            <a:ext cx="12192000" cy="5981700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8256B4D-669B-3D49-B408-66B41ADBBB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72400" y="6324310"/>
            <a:ext cx="411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BF241A1-B45D-BA4C-8701-9DCB3ADF4B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48280" y="3098288"/>
            <a:ext cx="9144000" cy="2669213"/>
          </a:xfrm>
          <a:prstGeom prst="rect">
            <a:avLst/>
          </a:prstGeom>
        </p:spPr>
        <p:txBody>
          <a:bodyPr anchor="ctr"/>
          <a:lstStyle>
            <a:lvl1pPr algn="r"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3872B569-19A3-0F43-A78C-813549DA4E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329" y="236220"/>
            <a:ext cx="3176271" cy="93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105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E59BA89-AEE4-48D5-8EFE-A284AD0E9A00}"/>
              </a:ext>
            </a:extLst>
          </p:cNvPr>
          <p:cNvSpPr/>
          <p:nvPr userDrawn="1"/>
        </p:nvSpPr>
        <p:spPr>
          <a:xfrm>
            <a:off x="650020" y="555675"/>
            <a:ext cx="45719" cy="654148"/>
          </a:xfrm>
          <a:prstGeom prst="rect">
            <a:avLst/>
          </a:prstGeom>
          <a:solidFill>
            <a:srgbClr val="0795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FEAEB-D89E-45D2-B78B-BBE314884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832" y="500764"/>
            <a:ext cx="10515600" cy="12121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20FE22-DD90-4C51-870A-DEC89BD2B2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4832" y="555674"/>
            <a:ext cx="10515600" cy="497080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02A3178-B364-4D6C-B6BF-5BA6688886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72400" y="6324310"/>
            <a:ext cx="411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794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68249-4873-104F-83B7-A3E183A83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B9BD3ED-DBC4-294D-939B-BC4128C3A6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2239" y="6331184"/>
            <a:ext cx="2743200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8165CFE-D372-BE4D-8FFB-F209F114AE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8775876-D91B-714E-AEF3-F2A6B59F63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72400" y="6324310"/>
            <a:ext cx="411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1BAF33E-48F6-F44C-B1F8-47492E483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238" y="1452880"/>
            <a:ext cx="5405521" cy="47240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STIXGeneral-Regular" pitchFamily="2" charset="2"/>
              <a:buChar char="⎯"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85800" indent="-228600">
              <a:buClr>
                <a:schemeClr val="accent2"/>
              </a:buClr>
              <a:buFont typeface="STIXGeneral-Regular" pitchFamily="2" charset="2"/>
              <a:buChar char="⎯"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2"/>
              </a:buClr>
              <a:buFont typeface="STIXGeneral-Regular" pitchFamily="2" charset="2"/>
              <a:buChar char="⎯"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2"/>
              </a:buClr>
              <a:buFont typeface="STIXGeneral-Regular" pitchFamily="2" charset="2"/>
              <a:buChar char="⎯"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2"/>
              </a:buClr>
              <a:buFont typeface="STIXGeneral-Regular" pitchFamily="2" charset="2"/>
              <a:buChar char="⎯"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D66C115-3F92-B842-9D85-2DCE46B5883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81678" y="1452880"/>
            <a:ext cx="5405521" cy="47240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STIXGeneral-Regular" pitchFamily="2" charset="2"/>
              <a:buChar char="⎯"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85800" indent="-228600">
              <a:buClr>
                <a:schemeClr val="accent2"/>
              </a:buClr>
              <a:buFont typeface="STIXGeneral-Regular" pitchFamily="2" charset="2"/>
              <a:buChar char="⎯"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2"/>
              </a:buClr>
              <a:buFont typeface="STIXGeneral-Regular" pitchFamily="2" charset="2"/>
              <a:buChar char="⎯"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2"/>
              </a:buClr>
              <a:buFont typeface="STIXGeneral-Regular" pitchFamily="2" charset="2"/>
              <a:buChar char="⎯"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2"/>
              </a:buClr>
              <a:buFont typeface="STIXGeneral-Regular" pitchFamily="2" charset="2"/>
              <a:buChar char="⎯"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93052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02BC8-54B2-4849-A87A-CE9E4E7550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48280" y="2404199"/>
            <a:ext cx="9144000" cy="2669213"/>
          </a:xfrm>
          <a:prstGeom prst="rect">
            <a:avLst/>
          </a:prstGeom>
        </p:spPr>
        <p:txBody>
          <a:bodyPr anchor="b"/>
          <a:lstStyle>
            <a:lvl1pPr algn="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C84A0D-1F82-AB48-8BFE-EB8FFE621C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48280" y="5164296"/>
            <a:ext cx="9138920" cy="74416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4067B-F4D4-1C4C-9FE1-E0641288B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2400" y="6324310"/>
            <a:ext cx="411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</a:t>
            </a:r>
          </a:p>
        </p:txBody>
      </p:sp>
      <p:pic>
        <p:nvPicPr>
          <p:cNvPr id="11" name="Picture 10" descr="A sign in the dark&#10;&#10;Description automatically generated">
            <a:extLst>
              <a:ext uri="{FF2B5EF4-FFF2-40B4-BE49-F238E27FC236}">
                <a16:creationId xmlns:a16="http://schemas.microsoft.com/office/drawing/2014/main" id="{80D51A59-8A01-2142-8712-1D4A346B03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61" y="184383"/>
            <a:ext cx="4234539" cy="124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1992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02BC8-54B2-4849-A87A-CE9E4E7550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48280" y="3281680"/>
            <a:ext cx="9144000" cy="2217189"/>
          </a:xfrm>
          <a:prstGeom prst="rect">
            <a:avLst/>
          </a:prstGeom>
        </p:spPr>
        <p:txBody>
          <a:bodyPr anchor="ctr"/>
          <a:lstStyle>
            <a:lvl1pPr algn="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4067B-F4D4-1C4C-9FE1-E0641288B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2400" y="6324310"/>
            <a:ext cx="411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CONFIDENTIAL</a:t>
            </a:r>
          </a:p>
        </p:txBody>
      </p:sp>
      <p:pic>
        <p:nvPicPr>
          <p:cNvPr id="11" name="Picture 10" descr="A sign in the dark&#10;&#10;Description automatically generated">
            <a:extLst>
              <a:ext uri="{FF2B5EF4-FFF2-40B4-BE49-F238E27FC236}">
                <a16:creationId xmlns:a16="http://schemas.microsoft.com/office/drawing/2014/main" id="{80D51A59-8A01-2142-8712-1D4A346B03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61" y="184383"/>
            <a:ext cx="4234539" cy="124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248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2C084B-138F-7D4F-BEF5-CAEDEDDC0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2238" y="1403668"/>
            <a:ext cx="5405521" cy="48291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C56CB8-1B10-8A47-8B5E-6EBC06F940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81677" y="1403668"/>
            <a:ext cx="5405521" cy="48291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96E6FE4-3C12-7A48-AFA5-9060734BF5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02239" y="6331184"/>
            <a:ext cx="2743200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8165CFE-D372-BE4D-8FFB-F209F114AE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344F78A-5313-A245-9726-1DF1177BA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2400" y="6324310"/>
            <a:ext cx="411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110D3EE-8C9E-8049-916D-0E80EE96CE8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02238" y="1886586"/>
            <a:ext cx="5405521" cy="429037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STIXGeneral-Regular" pitchFamily="2" charset="2"/>
              <a:buChar char="⎯"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85800" indent="-228600">
              <a:buClr>
                <a:schemeClr val="accent2"/>
              </a:buClr>
              <a:buFont typeface="STIXGeneral-Regular" pitchFamily="2" charset="2"/>
              <a:buChar char="⎯"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2"/>
              </a:buClr>
              <a:buFont typeface="STIXGeneral-Regular" pitchFamily="2" charset="2"/>
              <a:buChar char="⎯"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2"/>
              </a:buClr>
              <a:buFont typeface="STIXGeneral-Regular" pitchFamily="2" charset="2"/>
              <a:buChar char="⎯"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2"/>
              </a:buClr>
              <a:buFont typeface="STIXGeneral-Regular" pitchFamily="2" charset="2"/>
              <a:buChar char="⎯"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70F7FD1-BBAD-9A40-A96D-A835C96A3DE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81678" y="1886586"/>
            <a:ext cx="5405521" cy="429037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2"/>
              </a:buClr>
              <a:buFont typeface="STIXGeneral-Regular" pitchFamily="2" charset="2"/>
              <a:buChar char="⎯"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85800" indent="-228600">
              <a:buClr>
                <a:schemeClr val="accent2"/>
              </a:buClr>
              <a:buFont typeface="STIXGeneral-Regular" pitchFamily="2" charset="2"/>
              <a:buChar char="⎯"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chemeClr val="accent2"/>
              </a:buClr>
              <a:buFont typeface="STIXGeneral-Regular" pitchFamily="2" charset="2"/>
              <a:buChar char="⎯"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chemeClr val="accent2"/>
              </a:buClr>
              <a:buFont typeface="STIXGeneral-Regular" pitchFamily="2" charset="2"/>
              <a:buChar char="⎯"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chemeClr val="accent2"/>
              </a:buClr>
              <a:buFont typeface="STIXGeneral-Regular" pitchFamily="2" charset="2"/>
              <a:buChar char="⎯"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F56C6C4-B5D9-5B40-9455-A8E353E32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38" y="124142"/>
            <a:ext cx="11084961" cy="11020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0249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A0D9F-0B8F-894D-8ADE-07471081E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557F42-0C52-2C4D-9128-AF5B7B2562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2239" y="6331184"/>
            <a:ext cx="2743200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8165CFE-D372-BE4D-8FFB-F209F114AE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EAD57-4879-FF47-AF05-504DBDE0C6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72400" y="6324310"/>
            <a:ext cx="411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340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1D6CC-56A9-B84B-B8F0-18E1B8D09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2239" y="6331184"/>
            <a:ext cx="2743200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8165CFE-D372-BE4D-8FFB-F209F114AE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F10C888-BF3F-FC45-A7B9-73E1DF14A2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72400" y="6324310"/>
            <a:ext cx="411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207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D2EACB-927B-4E3A-9807-F410A43DCC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72400" y="6324310"/>
            <a:ext cx="411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2236C-58F8-4DBD-AE26-135328CF1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2239" y="6331184"/>
            <a:ext cx="2743200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8165CFE-D372-BE4D-8FFB-F209F114AE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54701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 sz="3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903701F-AF8E-4F42-BD83-610AE66813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2239" y="6331184"/>
            <a:ext cx="2743200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8165CFE-D372-BE4D-8FFB-F209F114AE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1D53FCD-1A2C-44D5-8D05-1A1CFF61C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72400" y="6324310"/>
            <a:ext cx="411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11826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464800" cy="715962"/>
          </a:xfrm>
          <a:prstGeom prst="rect">
            <a:avLst/>
          </a:prstGeom>
        </p:spPr>
        <p:txBody>
          <a:bodyPr vert="horz"/>
          <a:lstStyle>
            <a:lvl1pPr algn="l">
              <a:defRPr sz="3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599939-3EAF-4568-A37C-1818AFF501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72400" y="6324310"/>
            <a:ext cx="411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25468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 Slide w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989" y="274638"/>
            <a:ext cx="10362411" cy="1143000"/>
          </a:xfrm>
          <a:prstGeom prst="rect">
            <a:avLst/>
          </a:prstGeom>
        </p:spPr>
        <p:txBody>
          <a:bodyPr vert="horz"/>
          <a:lstStyle>
            <a:lvl1pPr algn="l">
              <a:defRPr sz="3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13AD0C1A-8420-364F-9A4F-B7F6E5EA68E1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98779" y="1905001"/>
            <a:ext cx="10183620" cy="4525963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accent4">
                  <a:lumMod val="75000"/>
                  <a:lumOff val="25000"/>
                </a:schemeClr>
              </a:buClr>
              <a:buFont typeface="Lucida Grande"/>
              <a:buChar char="»"/>
              <a:defRPr sz="1400">
                <a:solidFill>
                  <a:schemeClr val="accent4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742950" indent="-285750">
              <a:buFont typeface="Lucida Grande"/>
              <a:buChar char="»"/>
              <a:defRPr sz="1200">
                <a:solidFill>
                  <a:schemeClr val="accent4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143000" indent="-228600">
              <a:buFont typeface="Lucida Grande"/>
              <a:buChar char="»"/>
              <a:defRPr sz="1200">
                <a:solidFill>
                  <a:schemeClr val="accent4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600200" indent="-228600">
              <a:buFont typeface="Lucida Grande"/>
              <a:buChar char="»"/>
              <a:defRPr sz="1200">
                <a:solidFill>
                  <a:schemeClr val="accent4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057400" indent="-228600">
              <a:buFont typeface="Lucida Grande"/>
              <a:buChar char="»"/>
              <a:defRPr sz="1200">
                <a:solidFill>
                  <a:schemeClr val="accent4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15FCE4F-42BB-4DBF-A17B-CB3D8E296E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72400" y="6324310"/>
            <a:ext cx="411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15337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9F0BCA-6B7A-AC4B-9A65-5024E242F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38" y="164134"/>
            <a:ext cx="11084961" cy="11020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A sign in the dark&#10;&#10;Description automatically generated">
            <a:extLst>
              <a:ext uri="{FF2B5EF4-FFF2-40B4-BE49-F238E27FC236}">
                <a16:creationId xmlns:a16="http://schemas.microsoft.com/office/drawing/2014/main" id="{DC3F9138-DF8A-3843-9114-F99318D4D77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2030" y="6273801"/>
            <a:ext cx="1627940" cy="479892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555A153-9817-E340-869B-C3478DF372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2239" y="6331184"/>
            <a:ext cx="2743200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8165CFE-D372-BE4D-8FFB-F209F114AE1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2FFED7-A315-A047-B1AF-17216D6061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9180" r="-1"/>
          <a:stretch/>
        </p:blipFill>
        <p:spPr>
          <a:xfrm>
            <a:off x="497739" y="124142"/>
            <a:ext cx="165188" cy="9858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EE8FE23-2A49-B24F-ADD6-55DFFCE0B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6599" r="-1"/>
          <a:stretch/>
        </p:blipFill>
        <p:spPr>
          <a:xfrm>
            <a:off x="282228" y="124142"/>
            <a:ext cx="165188" cy="1410629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ECE37C2-6CFD-564A-BF2C-89681C4495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72400" y="6324310"/>
            <a:ext cx="411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300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2" r:id="rId2"/>
    <p:sldLayoutId id="2147483683" r:id="rId3"/>
    <p:sldLayoutId id="2147483684" r:id="rId4"/>
    <p:sldLayoutId id="2147483685" r:id="rId5"/>
    <p:sldLayoutId id="2147483694" r:id="rId6"/>
    <p:sldLayoutId id="2147483695" r:id="rId7"/>
    <p:sldLayoutId id="2147483696" r:id="rId8"/>
    <p:sldLayoutId id="2147483697" r:id="rId9"/>
    <p:sldLayoutId id="2147483699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2548F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9F0BCA-6B7A-AC4B-9A65-5024E242F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124142"/>
            <a:ext cx="11612879" cy="11020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A sign in the dark&#10;&#10;Description automatically generated">
            <a:extLst>
              <a:ext uri="{FF2B5EF4-FFF2-40B4-BE49-F238E27FC236}">
                <a16:creationId xmlns:a16="http://schemas.microsoft.com/office/drawing/2014/main" id="{DC3F9138-DF8A-3843-9114-F99318D4D77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2030" y="6273801"/>
            <a:ext cx="1627940" cy="479892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555A153-9817-E340-869B-C3478DF372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4320" y="6331184"/>
            <a:ext cx="3271119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8165CFE-D372-BE4D-8FFB-F209F114AE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ECE37C2-6CFD-564A-BF2C-89681C4495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72400" y="6324310"/>
            <a:ext cx="41148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CONFIDENTIAL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64051F-A4B9-C64A-91D9-90AF1D9F44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6599" r="-1"/>
          <a:stretch/>
        </p:blipFill>
        <p:spPr>
          <a:xfrm rot="16200000" flipH="1">
            <a:off x="6234428" y="-4985388"/>
            <a:ext cx="48266" cy="1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545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ck, sitting, large, different&#10;&#10;Description automatically generated">
            <a:extLst>
              <a:ext uri="{FF2B5EF4-FFF2-40B4-BE49-F238E27FC236}">
                <a16:creationId xmlns:a16="http://schemas.microsoft.com/office/drawing/2014/main" id="{2BEE2C85-0EF1-7F45-8220-C256F09144B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76300"/>
            <a:ext cx="12192000" cy="5981700"/>
          </a:xfrm>
          <a:prstGeom prst="rect">
            <a:avLst/>
          </a:prstGeom>
        </p:spPr>
      </p:pic>
      <p:pic>
        <p:nvPicPr>
          <p:cNvPr id="10" name="Picture 9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AD02F007-3B41-5446-9702-FC1485B306E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329" y="236220"/>
            <a:ext cx="3176271" cy="93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0528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57" r:id="rId2"/>
    <p:sldLayoutId id="2147483686" r:id="rId3"/>
    <p:sldLayoutId id="2147483698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9293C0F-0DCF-4740-83A7-ED6CFCDF27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5760"/>
            <a:ext cx="12192000" cy="64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65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9965C-7765-EF48-A859-9C0FE4CE9E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8280" y="1989056"/>
            <a:ext cx="9144000" cy="2669213"/>
          </a:xfrm>
        </p:spPr>
        <p:txBody>
          <a:bodyPr/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PFENEX Biopharmaceuticals</a:t>
            </a:r>
            <a:b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Organizational Chart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1BAD7D-8B85-3344-AEA9-0964074EEF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48280" y="5256660"/>
            <a:ext cx="9138920" cy="74416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September 24, 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D2B995-80D5-3D47-8721-E35C70A2D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843031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37545-CBC7-4076-B5D4-70E484E02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786" y="285033"/>
            <a:ext cx="3796964" cy="901908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R&amp;D – Drug Discovery</a:t>
            </a:r>
            <a:endParaRPr lang="en-US" sz="2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D2154E-31A3-460F-8F91-1BA951AF00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2786" y="307096"/>
            <a:ext cx="4800141" cy="349849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Pfenex</a:t>
            </a:r>
            <a:r>
              <a:rPr lang="en-US" dirty="0"/>
              <a:t> 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Biopharmaceuticals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527F0B-6179-48DF-BF53-BC62EB4EA4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1BCEAA8-719B-47AE-AE76-B0DD01C6B5EC}"/>
              </a:ext>
            </a:extLst>
          </p:cNvPr>
          <p:cNvGrpSpPr/>
          <p:nvPr/>
        </p:nvGrpSpPr>
        <p:grpSpPr>
          <a:xfrm>
            <a:off x="1048942" y="4938035"/>
            <a:ext cx="2313690" cy="633897"/>
            <a:chOff x="9365381" y="4804828"/>
            <a:chExt cx="2975847" cy="71736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EE89742-2FCE-431B-8262-666C8483D830}"/>
                </a:ext>
              </a:extLst>
            </p:cNvPr>
            <p:cNvSpPr txBox="1"/>
            <p:nvPr/>
          </p:nvSpPr>
          <p:spPr>
            <a:xfrm>
              <a:off x="9365381" y="4804828"/>
              <a:ext cx="8640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Legend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C802663-0550-4F95-AEE3-945C29C46297}"/>
                </a:ext>
              </a:extLst>
            </p:cNvPr>
            <p:cNvSpPr txBox="1"/>
            <p:nvPr/>
          </p:nvSpPr>
          <p:spPr>
            <a:xfrm>
              <a:off x="9973412" y="5136590"/>
              <a:ext cx="2367816" cy="385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Full-Time Employees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5793CCD-09C1-40DE-A0FB-94DB61D2E82C}"/>
                </a:ext>
              </a:extLst>
            </p:cNvPr>
            <p:cNvSpPr/>
            <p:nvPr/>
          </p:nvSpPr>
          <p:spPr>
            <a:xfrm>
              <a:off x="9471258" y="5254181"/>
              <a:ext cx="462011" cy="189640"/>
            </a:xfrm>
            <a:prstGeom prst="rect">
              <a:avLst/>
            </a:prstGeom>
            <a:solidFill>
              <a:srgbClr val="DEEB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D29927C-F99E-4631-8C7A-7C509B475E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604146"/>
              </p:ext>
            </p:extLst>
          </p:nvPr>
        </p:nvGraphicFramePr>
        <p:xfrm>
          <a:off x="2211388" y="679450"/>
          <a:ext cx="8956675" cy="569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SmartDraw" r:id="rId3" imgW="9265680" imgH="5896080" progId="SmartDraw.2">
                  <p:embed/>
                </p:oleObj>
              </mc:Choice>
              <mc:Fallback>
                <p:oleObj name="SmartDraw" r:id="rId3" imgW="9265680" imgH="5896080" progId="SmartDraw.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11388" y="679450"/>
                        <a:ext cx="8956675" cy="5697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7567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37545-CBC7-4076-B5D4-70E484E02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786" y="483000"/>
            <a:ext cx="3796964" cy="9019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Human Resources  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D2154E-31A3-460F-8F91-1BA951AF00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8295" y="307096"/>
            <a:ext cx="4800141" cy="349849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Pfenex</a:t>
            </a:r>
            <a:r>
              <a:rPr lang="en-US" dirty="0"/>
              <a:t> 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Biopharmaceuticals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527F0B-6179-48DF-BF53-BC62EB4EA4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FF021FCF-03EF-4F2B-A74D-8DE887EC2D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3538384"/>
              </p:ext>
            </p:extLst>
          </p:nvPr>
        </p:nvGraphicFramePr>
        <p:xfrm>
          <a:off x="2126906" y="16856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7FFDF524-40E1-4A95-84F9-885FA7F812E0}"/>
              </a:ext>
            </a:extLst>
          </p:cNvPr>
          <p:cNvGrpSpPr/>
          <p:nvPr/>
        </p:nvGrpSpPr>
        <p:grpSpPr>
          <a:xfrm>
            <a:off x="9453628" y="4965354"/>
            <a:ext cx="2313690" cy="910896"/>
            <a:chOff x="9453628" y="4965354"/>
            <a:chExt cx="2313690" cy="91089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0F0B04C-66D2-4F15-8D87-59F5B3ADA03A}"/>
                </a:ext>
              </a:extLst>
            </p:cNvPr>
            <p:cNvSpPr txBox="1"/>
            <p:nvPr/>
          </p:nvSpPr>
          <p:spPr>
            <a:xfrm>
              <a:off x="9453628" y="4965354"/>
              <a:ext cx="671766" cy="3263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Legend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89F5625-90A1-46CD-9A7D-A0DE61811520}"/>
                </a:ext>
              </a:extLst>
            </p:cNvPr>
            <p:cNvSpPr txBox="1"/>
            <p:nvPr/>
          </p:nvSpPr>
          <p:spPr>
            <a:xfrm>
              <a:off x="9926366" y="5258517"/>
              <a:ext cx="1840952" cy="617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Full-Time Employees</a:t>
              </a:r>
            </a:p>
            <a:p>
              <a:pPr>
                <a:lnSpc>
                  <a:spcPct val="150000"/>
                </a:lnSpc>
              </a:pPr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Contractor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DBE97B0-2440-4D73-8788-0D07619ADD52}"/>
                </a:ext>
              </a:extLst>
            </p:cNvPr>
            <p:cNvSpPr/>
            <p:nvPr/>
          </p:nvSpPr>
          <p:spPr>
            <a:xfrm>
              <a:off x="9535946" y="5362426"/>
              <a:ext cx="359209" cy="1675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DCF1C95-187C-47AF-BF8F-D911895882D7}"/>
                </a:ext>
              </a:extLst>
            </p:cNvPr>
            <p:cNvSpPr/>
            <p:nvPr/>
          </p:nvSpPr>
          <p:spPr>
            <a:xfrm>
              <a:off x="9535945" y="5663016"/>
              <a:ext cx="359209" cy="167576"/>
            </a:xfrm>
            <a:prstGeom prst="rect">
              <a:avLst/>
            </a:prstGeom>
            <a:solidFill>
              <a:srgbClr val="F8F89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24249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87F91F-A8C4-4408-A40F-9D6451CD67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4832" y="307134"/>
            <a:ext cx="10515600" cy="49708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Pfenex</a:t>
            </a:r>
            <a:r>
              <a:rPr lang="en-US" dirty="0"/>
              <a:t> 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Biopharmaceuticals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AFA8D6-F7F5-4EED-A853-671EDD766A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 CONFIDENTIAL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B79ACC-439B-4049-9AA4-6BDADBA629F9}"/>
              </a:ext>
            </a:extLst>
          </p:cNvPr>
          <p:cNvSpPr txBox="1"/>
          <p:nvPr/>
        </p:nvSpPr>
        <p:spPr>
          <a:xfrm>
            <a:off x="794832" y="494194"/>
            <a:ext cx="44654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C Suite </a:t>
            </a:r>
            <a:endParaRPr lang="en-US" sz="2600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0B70E8E-D66D-427E-BCBC-DD0594503964}"/>
              </a:ext>
            </a:extLst>
          </p:cNvPr>
          <p:cNvGrpSpPr/>
          <p:nvPr/>
        </p:nvGrpSpPr>
        <p:grpSpPr>
          <a:xfrm>
            <a:off x="1072235" y="1166559"/>
            <a:ext cx="10636835" cy="4687976"/>
            <a:chOff x="1072235" y="1166559"/>
            <a:chExt cx="10636835" cy="4687976"/>
          </a:xfrm>
        </p:grpSpPr>
        <p:graphicFrame>
          <p:nvGraphicFramePr>
            <p:cNvPr id="5" name="Content Placeholder 3">
              <a:extLst>
                <a:ext uri="{FF2B5EF4-FFF2-40B4-BE49-F238E27FC236}">
                  <a16:creationId xmlns:a16="http://schemas.microsoft.com/office/drawing/2014/main" id="{0D205564-D232-4923-81F4-7690AB2327E2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6628240"/>
                </p:ext>
              </p:extLst>
            </p:nvPr>
          </p:nvGraphicFramePr>
          <p:xfrm>
            <a:off x="1072235" y="1166559"/>
            <a:ext cx="10636835" cy="468797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AE5A657-7471-4E94-9973-0818569D3DEA}"/>
                </a:ext>
              </a:extLst>
            </p:cNvPr>
            <p:cNvCxnSpPr/>
            <p:nvPr/>
          </p:nvCxnSpPr>
          <p:spPr>
            <a:xfrm>
              <a:off x="6483923" y="2861951"/>
              <a:ext cx="74814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9EEADDB-DD07-4343-A0E9-1777DD5E52EC}"/>
              </a:ext>
            </a:extLst>
          </p:cNvPr>
          <p:cNvGrpSpPr/>
          <p:nvPr/>
        </p:nvGrpSpPr>
        <p:grpSpPr>
          <a:xfrm>
            <a:off x="9146538" y="5559818"/>
            <a:ext cx="3045462" cy="802399"/>
            <a:chOff x="9365381" y="4804828"/>
            <a:chExt cx="3045462" cy="80239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D5B7551-2ECC-488E-BEA7-46BC094023F1}"/>
                </a:ext>
              </a:extLst>
            </p:cNvPr>
            <p:cNvSpPr txBox="1"/>
            <p:nvPr/>
          </p:nvSpPr>
          <p:spPr>
            <a:xfrm>
              <a:off x="9365381" y="4804828"/>
              <a:ext cx="8640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Legend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0CEBD74-7090-4AC2-86AD-1DCAC10879FB}"/>
                </a:ext>
              </a:extLst>
            </p:cNvPr>
            <p:cNvSpPr txBox="1"/>
            <p:nvPr/>
          </p:nvSpPr>
          <p:spPr>
            <a:xfrm>
              <a:off x="10043028" y="4989494"/>
              <a:ext cx="2367815" cy="617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Full-Time Employees</a:t>
              </a:r>
            </a:p>
            <a:p>
              <a:pPr>
                <a:lnSpc>
                  <a:spcPct val="150000"/>
                </a:lnSpc>
              </a:pPr>
              <a:endParaRPr lang="en-US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DA8E1A3-CA9D-4724-92B7-8C1999045BA5}"/>
                </a:ext>
              </a:extLst>
            </p:cNvPr>
            <p:cNvSpPr/>
            <p:nvPr/>
          </p:nvSpPr>
          <p:spPr>
            <a:xfrm>
              <a:off x="9544410" y="5134781"/>
              <a:ext cx="462011" cy="189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3210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FAED4-214A-435A-B034-C7A96AE10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372" y="237422"/>
            <a:ext cx="2181832" cy="1212100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Finance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4DA037-34EA-4509-BC83-6D5F7A59F6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8372" y="252224"/>
            <a:ext cx="10515600" cy="49708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Pfenex</a:t>
            </a:r>
            <a:r>
              <a:rPr lang="en-US" dirty="0"/>
              <a:t> 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Biopharmaceuticals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2FE657-9CB5-40F8-B430-4E812F0034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0DCEEB3-1235-4A82-99FD-CE6401CA2B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5780100"/>
              </p:ext>
            </p:extLst>
          </p:nvPr>
        </p:nvGraphicFramePr>
        <p:xfrm>
          <a:off x="668372" y="0"/>
          <a:ext cx="10097852" cy="5919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CF3E8EF-5FE7-4D0A-9C87-501022A375E4}"/>
              </a:ext>
            </a:extLst>
          </p:cNvPr>
          <p:cNvSpPr/>
          <p:nvPr/>
        </p:nvSpPr>
        <p:spPr>
          <a:xfrm>
            <a:off x="3476292" y="5403378"/>
            <a:ext cx="616235" cy="21389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06949"/>
                </a:lnTo>
                <a:lnTo>
                  <a:pt x="616235" y="106949"/>
                </a:lnTo>
                <a:lnTo>
                  <a:pt x="616235" y="213899"/>
                </a:lnTo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085E726-A24A-454F-A7D8-82218623530A}"/>
              </a:ext>
            </a:extLst>
          </p:cNvPr>
          <p:cNvSpPr/>
          <p:nvPr/>
        </p:nvSpPr>
        <p:spPr>
          <a:xfrm>
            <a:off x="2860057" y="5403378"/>
            <a:ext cx="616235" cy="21389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616235" y="0"/>
                </a:moveTo>
                <a:lnTo>
                  <a:pt x="616235" y="106949"/>
                </a:lnTo>
                <a:lnTo>
                  <a:pt x="0" y="106949"/>
                </a:lnTo>
                <a:lnTo>
                  <a:pt x="0" y="213899"/>
                </a:lnTo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F6F401-5254-42E0-804B-40A0136FF7E3}"/>
              </a:ext>
            </a:extLst>
          </p:cNvPr>
          <p:cNvSpPr/>
          <p:nvPr/>
        </p:nvSpPr>
        <p:spPr>
          <a:xfrm>
            <a:off x="1807937" y="5586054"/>
            <a:ext cx="1018570" cy="509285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B482CCF-8AA1-4CBE-A063-A592462352E9}"/>
              </a:ext>
            </a:extLst>
          </p:cNvPr>
          <p:cNvGrpSpPr/>
          <p:nvPr/>
        </p:nvGrpSpPr>
        <p:grpSpPr>
          <a:xfrm>
            <a:off x="1370668" y="4963213"/>
            <a:ext cx="1953822" cy="1132126"/>
            <a:chOff x="1370668" y="4963213"/>
            <a:chExt cx="1953822" cy="1132126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2419552-A259-47C7-A2A3-A3BAEF212ACB}"/>
                </a:ext>
              </a:extLst>
            </p:cNvPr>
            <p:cNvSpPr/>
            <p:nvPr/>
          </p:nvSpPr>
          <p:spPr>
            <a:xfrm>
              <a:off x="1370668" y="4963213"/>
              <a:ext cx="1953822" cy="509285"/>
            </a:xfrm>
            <a:custGeom>
              <a:avLst/>
              <a:gdLst>
                <a:gd name="connsiteX0" fmla="*/ 0 w 1953822"/>
                <a:gd name="connsiteY0" fmla="*/ 0 h 509285"/>
                <a:gd name="connsiteX1" fmla="*/ 1953822 w 1953822"/>
                <a:gd name="connsiteY1" fmla="*/ 0 h 509285"/>
                <a:gd name="connsiteX2" fmla="*/ 1953822 w 1953822"/>
                <a:gd name="connsiteY2" fmla="*/ 509285 h 509285"/>
                <a:gd name="connsiteX3" fmla="*/ 0 w 1953822"/>
                <a:gd name="connsiteY3" fmla="*/ 509285 h 509285"/>
                <a:gd name="connsiteX4" fmla="*/ 0 w 1953822"/>
                <a:gd name="connsiteY4" fmla="*/ 0 h 509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3822" h="509285">
                  <a:moveTo>
                    <a:pt x="0" y="0"/>
                  </a:moveTo>
                  <a:lnTo>
                    <a:pt x="1953822" y="0"/>
                  </a:lnTo>
                  <a:lnTo>
                    <a:pt x="1953822" y="509285"/>
                  </a:lnTo>
                  <a:lnTo>
                    <a:pt x="0" y="5092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External Consultants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FBC54A4-7E81-4F3B-A5B6-44A00A863032}"/>
                </a:ext>
              </a:extLst>
            </p:cNvPr>
            <p:cNvSpPr txBox="1"/>
            <p:nvPr/>
          </p:nvSpPr>
          <p:spPr>
            <a:xfrm>
              <a:off x="1807937" y="5586054"/>
              <a:ext cx="1018570" cy="5092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b="1" kern="1200" dirty="0">
                  <a:solidFill>
                    <a:schemeClr val="bg1"/>
                  </a:solidFill>
                </a:rPr>
                <a:t>Infracore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1DE1B5F-97C2-405D-AA8B-C44B3B56D026}"/>
              </a:ext>
            </a:extLst>
          </p:cNvPr>
          <p:cNvGrpSpPr/>
          <p:nvPr/>
        </p:nvGrpSpPr>
        <p:grpSpPr>
          <a:xfrm>
            <a:off x="9609379" y="5136417"/>
            <a:ext cx="2313690" cy="1187893"/>
            <a:chOff x="9365381" y="4804828"/>
            <a:chExt cx="2975847" cy="134429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F8C211F-DBC9-44DB-865A-B2215DF98799}"/>
                </a:ext>
              </a:extLst>
            </p:cNvPr>
            <p:cNvSpPr txBox="1"/>
            <p:nvPr/>
          </p:nvSpPr>
          <p:spPr>
            <a:xfrm>
              <a:off x="9365381" y="4804828"/>
              <a:ext cx="8640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Legend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9041FFA-01D4-4527-A66F-E6955469A5A6}"/>
                </a:ext>
              </a:extLst>
            </p:cNvPr>
            <p:cNvSpPr txBox="1"/>
            <p:nvPr/>
          </p:nvSpPr>
          <p:spPr>
            <a:xfrm>
              <a:off x="9973412" y="5136590"/>
              <a:ext cx="2367816" cy="1012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Full-Time Employees</a:t>
              </a:r>
            </a:p>
            <a:p>
              <a:pPr>
                <a:lnSpc>
                  <a:spcPct val="150000"/>
                </a:lnSpc>
              </a:pPr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External Consultant Group</a:t>
              </a:r>
            </a:p>
            <a:p>
              <a:pPr>
                <a:lnSpc>
                  <a:spcPct val="150000"/>
                </a:lnSpc>
              </a:pPr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Contractor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3DCBE80-C02B-47AB-8530-1024B0FFD86D}"/>
                </a:ext>
              </a:extLst>
            </p:cNvPr>
            <p:cNvSpPr/>
            <p:nvPr/>
          </p:nvSpPr>
          <p:spPr>
            <a:xfrm>
              <a:off x="9471258" y="5254181"/>
              <a:ext cx="462011" cy="189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50B082F-2B40-472D-B363-80E335D998A6}"/>
                </a:ext>
              </a:extLst>
            </p:cNvPr>
            <p:cNvSpPr/>
            <p:nvPr/>
          </p:nvSpPr>
          <p:spPr>
            <a:xfrm>
              <a:off x="9471256" y="5589307"/>
              <a:ext cx="462011" cy="18964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7225CC4-1BAC-4419-898E-551C40946A24}"/>
                </a:ext>
              </a:extLst>
            </p:cNvPr>
            <p:cNvSpPr/>
            <p:nvPr/>
          </p:nvSpPr>
          <p:spPr>
            <a:xfrm>
              <a:off x="9471256" y="5890007"/>
              <a:ext cx="462011" cy="189640"/>
            </a:xfrm>
            <a:prstGeom prst="rect">
              <a:avLst/>
            </a:prstGeom>
            <a:solidFill>
              <a:srgbClr val="F8F89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5753EDE-F70A-4A46-BD8D-F8C6FA358366}"/>
              </a:ext>
            </a:extLst>
          </p:cNvPr>
          <p:cNvSpPr/>
          <p:nvPr/>
        </p:nvSpPr>
        <p:spPr>
          <a:xfrm>
            <a:off x="5077430" y="3931693"/>
            <a:ext cx="1018570" cy="509285"/>
          </a:xfrm>
          <a:custGeom>
            <a:avLst/>
            <a:gdLst>
              <a:gd name="connsiteX0" fmla="*/ 0 w 1018570"/>
              <a:gd name="connsiteY0" fmla="*/ 0 h 509285"/>
              <a:gd name="connsiteX1" fmla="*/ 1018570 w 1018570"/>
              <a:gd name="connsiteY1" fmla="*/ 0 h 509285"/>
              <a:gd name="connsiteX2" fmla="*/ 1018570 w 1018570"/>
              <a:gd name="connsiteY2" fmla="*/ 509285 h 509285"/>
              <a:gd name="connsiteX3" fmla="*/ 0 w 1018570"/>
              <a:gd name="connsiteY3" fmla="*/ 509285 h 509285"/>
              <a:gd name="connsiteX4" fmla="*/ 0 w 1018570"/>
              <a:gd name="connsiteY4" fmla="*/ 0 h 509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8570" h="509285">
                <a:moveTo>
                  <a:pt x="0" y="0"/>
                </a:moveTo>
                <a:lnTo>
                  <a:pt x="1018570" y="0"/>
                </a:lnTo>
                <a:lnTo>
                  <a:pt x="1018570" y="509285"/>
                </a:lnTo>
                <a:lnTo>
                  <a:pt x="0" y="509285"/>
                </a:lnTo>
                <a:lnTo>
                  <a:pt x="0" y="0"/>
                </a:lnTo>
                <a:close/>
              </a:path>
            </a:pathLst>
          </a:custGeom>
          <a:solidFill>
            <a:srgbClr val="F8F89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Katy Chua</a:t>
            </a:r>
            <a:endParaRPr lang="en-US" sz="11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732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37545-CBC7-4076-B5D4-70E484E02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786" y="483000"/>
            <a:ext cx="3796964" cy="9019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Business Development  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D2154E-31A3-460F-8F91-1BA951AF00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8295" y="307096"/>
            <a:ext cx="4800141" cy="349849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Pfenex</a:t>
            </a:r>
            <a:r>
              <a:rPr lang="en-US" dirty="0"/>
              <a:t> 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Biopharmaceuticals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527F0B-6179-48DF-BF53-BC62EB4EA4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ED78792-0D2C-44AB-8EC1-B6F4732B11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530088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8B1A0437-5A31-4A2E-89C9-EBB65892B507}"/>
              </a:ext>
            </a:extLst>
          </p:cNvPr>
          <p:cNvGrpSpPr/>
          <p:nvPr/>
        </p:nvGrpSpPr>
        <p:grpSpPr>
          <a:xfrm>
            <a:off x="9146538" y="5559818"/>
            <a:ext cx="3045462" cy="525400"/>
            <a:chOff x="9365381" y="4804828"/>
            <a:chExt cx="3045462" cy="52540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29A6D79-0AF1-4056-BA41-E21A1F852EBB}"/>
                </a:ext>
              </a:extLst>
            </p:cNvPr>
            <p:cNvSpPr txBox="1"/>
            <p:nvPr/>
          </p:nvSpPr>
          <p:spPr>
            <a:xfrm>
              <a:off x="9365381" y="4804828"/>
              <a:ext cx="8640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Legend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D172FF8-DE85-4A27-B2F8-BA8566972421}"/>
                </a:ext>
              </a:extLst>
            </p:cNvPr>
            <p:cNvSpPr txBox="1"/>
            <p:nvPr/>
          </p:nvSpPr>
          <p:spPr>
            <a:xfrm>
              <a:off x="10043028" y="4989494"/>
              <a:ext cx="2367815" cy="340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Full-Time Employees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00C3F5E-E70C-4283-906C-B97665BA76C7}"/>
                </a:ext>
              </a:extLst>
            </p:cNvPr>
            <p:cNvSpPr/>
            <p:nvPr/>
          </p:nvSpPr>
          <p:spPr>
            <a:xfrm>
              <a:off x="9544410" y="5134781"/>
              <a:ext cx="462011" cy="189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22577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Title 1">
            <a:extLst>
              <a:ext uri="{FF2B5EF4-FFF2-40B4-BE49-F238E27FC236}">
                <a16:creationId xmlns:a16="http://schemas.microsoft.com/office/drawing/2014/main" id="{AA7DCDAC-32F3-4371-BE8A-75099EE4BD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9659" y="501018"/>
            <a:ext cx="10515600" cy="484913"/>
          </a:xfrm>
        </p:spPr>
        <p:txBody>
          <a:bodyPr/>
          <a:lstStyle/>
          <a:p>
            <a:r>
              <a:rPr lang="en-US" sz="26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Late Stage Development and Facilities Operations</a:t>
            </a:r>
          </a:p>
        </p:txBody>
      </p:sp>
      <p:sp>
        <p:nvSpPr>
          <p:cNvPr id="15363" name="Slide Number Placeholder 4">
            <a:extLst>
              <a:ext uri="{FF2B5EF4-FFF2-40B4-BE49-F238E27FC236}">
                <a16:creationId xmlns:a16="http://schemas.microsoft.com/office/drawing/2014/main" id="{CD8F9E58-E880-4B0C-8C8C-CC40E7EBF382}"/>
              </a:ext>
            </a:extLst>
          </p:cNvPr>
          <p:cNvSpPr>
            <a:spLocks noGrp="1" noChangeArrowheads="1"/>
          </p:cNvSpPr>
          <p:nvPr>
            <p:ph type="sldNum" sz="quarter" idx="14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1F2621"/>
                </a:solidFill>
                <a:latin typeface="Gotham Book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1F2621"/>
                </a:solidFill>
                <a:latin typeface="Gotham Book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1F2621"/>
                </a:solidFill>
                <a:latin typeface="Gotham Book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1F2621"/>
                </a:solidFill>
                <a:latin typeface="Gotham Book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1F2621"/>
                </a:solidFill>
                <a:latin typeface="Gotham Book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F2621"/>
                </a:solidFill>
                <a:latin typeface="Gotham Book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F2621"/>
                </a:solidFill>
                <a:latin typeface="Gotham Book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F2621"/>
                </a:solidFill>
                <a:latin typeface="Gotham Book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F2621"/>
                </a:solidFill>
                <a:latin typeface="Gotham Book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a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DF2F13-A216-4897-96E0-265C831F7C71}"/>
              </a:ext>
            </a:extLst>
          </p:cNvPr>
          <p:cNvSpPr/>
          <p:nvPr/>
        </p:nvSpPr>
        <p:spPr>
          <a:xfrm>
            <a:off x="749659" y="265075"/>
            <a:ext cx="30667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</a:rPr>
              <a:t>Pfenex Biopharmaceuticals</a:t>
            </a:r>
            <a:endParaRPr lang="en-US" sz="2000" dirty="0">
              <a:solidFill>
                <a:schemeClr val="tx2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1359561-6DAF-461F-8360-32B8DD495706}"/>
              </a:ext>
            </a:extLst>
          </p:cNvPr>
          <p:cNvGrpSpPr/>
          <p:nvPr/>
        </p:nvGrpSpPr>
        <p:grpSpPr>
          <a:xfrm>
            <a:off x="711395" y="1221612"/>
            <a:ext cx="11368239" cy="4486115"/>
            <a:chOff x="711395" y="1221612"/>
            <a:chExt cx="11368239" cy="4486115"/>
          </a:xfrm>
        </p:grpSpPr>
        <p:cxnSp>
          <p:nvCxnSpPr>
            <p:cNvPr id="1001" name="Straight Connector 1000">
              <a:extLst>
                <a:ext uri="{FF2B5EF4-FFF2-40B4-BE49-F238E27FC236}">
                  <a16:creationId xmlns:a16="http://schemas.microsoft.com/office/drawing/2014/main" id="{84C012B3-754F-4FFA-BCE2-86B23384AEDD}"/>
                </a:ext>
              </a:extLst>
            </p:cNvPr>
            <p:cNvCxnSpPr>
              <a:cxnSpLocks/>
            </p:cNvCxnSpPr>
            <p:nvPr/>
          </p:nvCxnSpPr>
          <p:spPr>
            <a:xfrm>
              <a:off x="1560384" y="2414588"/>
              <a:ext cx="0" cy="56953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ACDF2E2-82FA-4916-B294-FF7D7FAA0084}"/>
                </a:ext>
              </a:extLst>
            </p:cNvPr>
            <p:cNvSpPr/>
            <p:nvPr/>
          </p:nvSpPr>
          <p:spPr>
            <a:xfrm>
              <a:off x="5040337" y="1221612"/>
              <a:ext cx="3087894" cy="8492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400" b="1" dirty="0">
                  <a:solidFill>
                    <a:srgbClr val="2C2C2C"/>
                  </a:solidFill>
                  <a:latin typeface="Calibri" panose="020F0502020204030204" pitchFamily="34" charset="0"/>
                </a:rPr>
                <a:t>Shawn Scranton, Pharm D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200" dirty="0">
                  <a:solidFill>
                    <a:srgbClr val="2C2C2C"/>
                  </a:solidFill>
                  <a:latin typeface="Calibri" panose="020F0502020204030204" pitchFamily="34" charset="0"/>
                </a:rPr>
                <a:t>Chief Operating Officer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200" dirty="0">
                  <a:solidFill>
                    <a:srgbClr val="2C2C2C"/>
                  </a:solidFill>
                  <a:latin typeface="Calibri" panose="020F0502020204030204" pitchFamily="34" charset="0"/>
                </a:rPr>
                <a:t>SVP Late Stage Development </a:t>
              </a: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0DD71EF-76BA-4C6F-B0AB-5E2DDC987962}"/>
                </a:ext>
              </a:extLst>
            </p:cNvPr>
            <p:cNvCxnSpPr>
              <a:cxnSpLocks/>
            </p:cNvCxnSpPr>
            <p:nvPr/>
          </p:nvCxnSpPr>
          <p:spPr>
            <a:xfrm>
              <a:off x="711395" y="5488388"/>
              <a:ext cx="16453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014205C-97F1-45BA-AB4F-7991D5AAFE89}"/>
                </a:ext>
              </a:extLst>
            </p:cNvPr>
            <p:cNvCxnSpPr>
              <a:cxnSpLocks/>
            </p:cNvCxnSpPr>
            <p:nvPr/>
          </p:nvCxnSpPr>
          <p:spPr>
            <a:xfrm>
              <a:off x="714745" y="4918123"/>
              <a:ext cx="16453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2D70EF3-E426-476B-BB1F-77BB5658B260}"/>
                </a:ext>
              </a:extLst>
            </p:cNvPr>
            <p:cNvSpPr/>
            <p:nvPr/>
          </p:nvSpPr>
          <p:spPr>
            <a:xfrm>
              <a:off x="828684" y="2794219"/>
              <a:ext cx="1547041" cy="70713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200" b="1" dirty="0">
                  <a:solidFill>
                    <a:srgbClr val="2C2C2C"/>
                  </a:solidFill>
                  <a:latin typeface="Calibri" panose="020F0502020204030204" pitchFamily="34" charset="0"/>
                </a:rPr>
                <a:t>Eric Cunningham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100" dirty="0">
                  <a:solidFill>
                    <a:srgbClr val="2C2C2C"/>
                  </a:solidFill>
                  <a:latin typeface="Calibri" panose="020F0502020204030204" pitchFamily="34" charset="0"/>
                </a:rPr>
                <a:t>Director, </a:t>
              </a:r>
              <a:r>
                <a:rPr lang="en-US" sz="1100" dirty="0">
                  <a:solidFill>
                    <a:srgbClr val="2C2C2C"/>
                  </a:solidFill>
                  <a:latin typeface="Calibri" panose="020F0502020204030204" pitchFamily="34" charset="0"/>
                </a:rPr>
                <a:t>Manufacturing           Tech Transfer (TT) </a:t>
              </a:r>
              <a:endParaRPr lang="en-US" sz="1200" dirty="0"/>
            </a:p>
          </p:txBody>
        </p:sp>
        <p:cxnSp>
          <p:nvCxnSpPr>
            <p:cNvPr id="1009" name="Straight Connector 1008">
              <a:extLst>
                <a:ext uri="{FF2B5EF4-FFF2-40B4-BE49-F238E27FC236}">
                  <a16:creationId xmlns:a16="http://schemas.microsoft.com/office/drawing/2014/main" id="{592A272F-DA8D-4509-B82C-2EFC32FDE6F7}"/>
                </a:ext>
              </a:extLst>
            </p:cNvPr>
            <p:cNvCxnSpPr>
              <a:cxnSpLocks/>
            </p:cNvCxnSpPr>
            <p:nvPr/>
          </p:nvCxnSpPr>
          <p:spPr>
            <a:xfrm>
              <a:off x="715894" y="3852276"/>
              <a:ext cx="32906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4" name="Straight Connector 3">
              <a:extLst>
                <a:ext uri="{FF2B5EF4-FFF2-40B4-BE49-F238E27FC236}">
                  <a16:creationId xmlns:a16="http://schemas.microsoft.com/office/drawing/2014/main" id="{8C2B2EAB-87C6-4BF0-BEBE-801CD3BD317D}"/>
                </a:ext>
              </a:extLst>
            </p:cNvPr>
            <p:cNvCxnSpPr>
              <a:cxnSpLocks/>
              <a:stCxn id="53" idx="1"/>
            </p:cNvCxnSpPr>
            <p:nvPr/>
          </p:nvCxnSpPr>
          <p:spPr>
            <a:xfrm rot="10800000" flipV="1">
              <a:off x="715902" y="3147787"/>
              <a:ext cx="112783" cy="2340600"/>
            </a:xfrm>
            <a:prstGeom prst="bentConnector2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EB601C8-C780-4CF1-A406-D08CC04BA51C}"/>
                </a:ext>
              </a:extLst>
            </p:cNvPr>
            <p:cNvGrpSpPr/>
            <p:nvPr/>
          </p:nvGrpSpPr>
          <p:grpSpPr>
            <a:xfrm>
              <a:off x="813069" y="3621799"/>
              <a:ext cx="1544586" cy="2085928"/>
              <a:chOff x="1176133" y="4068754"/>
              <a:chExt cx="1068542" cy="1976872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4B4C208-B846-43F1-9AF3-17B5FA127481}"/>
                  </a:ext>
                </a:extLst>
              </p:cNvPr>
              <p:cNvSpPr/>
              <p:nvPr/>
            </p:nvSpPr>
            <p:spPr>
              <a:xfrm>
                <a:off x="1187321" y="4068754"/>
                <a:ext cx="1046550" cy="41575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rgbClr val="2C2C2C"/>
                    </a:solidFill>
                    <a:latin typeface="Calibri" panose="020F0502020204030204" pitchFamily="34" charset="0"/>
                  </a:rPr>
                  <a:t>Anant Patkar</a:t>
                </a:r>
                <a:endParaRPr lang="en-US" sz="1200" dirty="0">
                  <a:solidFill>
                    <a:srgbClr val="2C2C2C"/>
                  </a:solidFill>
                  <a:latin typeface="Calibri" panose="020F0502020204030204" pitchFamily="34" charset="0"/>
                </a:endParaRPr>
              </a:p>
              <a:p>
                <a:pPr algn="ctr"/>
                <a:r>
                  <a:rPr lang="en-US" sz="1100" dirty="0">
                    <a:solidFill>
                      <a:srgbClr val="2C2C2C"/>
                    </a:solidFill>
                    <a:latin typeface="Calibri" panose="020F0502020204030204" pitchFamily="34" charset="0"/>
                  </a:rPr>
                  <a:t>CMC Fellow, MNF</a:t>
                </a:r>
              </a:p>
            </p:txBody>
          </p:sp>
          <p:sp>
            <p:nvSpPr>
              <p:cNvPr id="993" name="Rectangle 992">
                <a:extLst>
                  <a:ext uri="{FF2B5EF4-FFF2-40B4-BE49-F238E27FC236}">
                    <a16:creationId xmlns:a16="http://schemas.microsoft.com/office/drawing/2014/main" id="{C9A5C2D1-DC80-45BA-B909-4DF77D9FB518}"/>
                  </a:ext>
                </a:extLst>
              </p:cNvPr>
              <p:cNvSpPr/>
              <p:nvPr/>
            </p:nvSpPr>
            <p:spPr>
              <a:xfrm>
                <a:off x="1176133" y="4584814"/>
                <a:ext cx="1057738" cy="41575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rgbClr val="2C2C2C"/>
                    </a:solidFill>
                    <a:latin typeface="Calibri" panose="020F0502020204030204" pitchFamily="34" charset="0"/>
                  </a:rPr>
                  <a:t>Christine T</a:t>
                </a:r>
                <a:r>
                  <a:rPr lang="en-US" sz="1200" b="1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h</a:t>
                </a:r>
                <a:r>
                  <a:rPr lang="en-US" sz="1200" b="1" dirty="0">
                    <a:solidFill>
                      <a:srgbClr val="2C2C2C"/>
                    </a:solidFill>
                    <a:latin typeface="Calibri" panose="020F0502020204030204" pitchFamily="34" charset="0"/>
                  </a:rPr>
                  <a:t>ai</a:t>
                </a:r>
              </a:p>
              <a:p>
                <a:pPr algn="ctr"/>
                <a:r>
                  <a:rPr lang="en-US" sz="1100" dirty="0">
                    <a:solidFill>
                      <a:srgbClr val="2C2C2C"/>
                    </a:solidFill>
                    <a:latin typeface="Calibri" panose="020F0502020204030204" pitchFamily="34" charset="0"/>
                  </a:rPr>
                  <a:t>Assoc. Director, MNF</a:t>
                </a:r>
              </a:p>
            </p:txBody>
          </p:sp>
          <p:sp>
            <p:nvSpPr>
              <p:cNvPr id="994" name="Rectangle 993">
                <a:extLst>
                  <a:ext uri="{FF2B5EF4-FFF2-40B4-BE49-F238E27FC236}">
                    <a16:creationId xmlns:a16="http://schemas.microsoft.com/office/drawing/2014/main" id="{1ECCBA56-BBD7-4941-B631-66785EF79AD9}"/>
                  </a:ext>
                </a:extLst>
              </p:cNvPr>
              <p:cNvSpPr/>
              <p:nvPr/>
            </p:nvSpPr>
            <p:spPr>
              <a:xfrm>
                <a:off x="1176133" y="5089423"/>
                <a:ext cx="1044305" cy="41575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b="1" dirty="0">
                  <a:solidFill>
                    <a:srgbClr val="2C2C2C"/>
                  </a:solidFill>
                  <a:latin typeface="Calibri" panose="020F0502020204030204" pitchFamily="34" charset="0"/>
                </a:endParaRPr>
              </a:p>
              <a:p>
                <a:pPr algn="ctr"/>
                <a:r>
                  <a:rPr lang="en-US" sz="1200" b="1" dirty="0">
                    <a:solidFill>
                      <a:srgbClr val="2C2C2C"/>
                    </a:solidFill>
                    <a:latin typeface="Calibri" panose="020F0502020204030204" pitchFamily="34" charset="0"/>
                  </a:rPr>
                  <a:t>Ben Chiang    </a:t>
                </a:r>
              </a:p>
              <a:p>
                <a:pPr algn="ctr"/>
                <a:r>
                  <a:rPr lang="en-US" sz="1100" dirty="0">
                    <a:solidFill>
                      <a:srgbClr val="2C2C2C"/>
                    </a:solidFill>
                    <a:latin typeface="Calibri" panose="020F0502020204030204" pitchFamily="34" charset="0"/>
                  </a:rPr>
                  <a:t>Process Eng. MNF, TT</a:t>
                </a:r>
              </a:p>
              <a:p>
                <a:pPr algn="ctr"/>
                <a:endParaRPr lang="en-US" sz="1100" dirty="0">
                  <a:solidFill>
                    <a:srgbClr val="2C2C2C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024" name="Rectangle 1023">
                <a:extLst>
                  <a:ext uri="{FF2B5EF4-FFF2-40B4-BE49-F238E27FC236}">
                    <a16:creationId xmlns:a16="http://schemas.microsoft.com/office/drawing/2014/main" id="{6C3F3029-AC21-4293-9318-44C87404581C}"/>
                  </a:ext>
                </a:extLst>
              </p:cNvPr>
              <p:cNvSpPr/>
              <p:nvPr/>
            </p:nvSpPr>
            <p:spPr>
              <a:xfrm>
                <a:off x="1177579" y="5601092"/>
                <a:ext cx="1067096" cy="4445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rgbClr val="2C2C2C"/>
                    </a:solidFill>
                    <a:latin typeface="Calibri" panose="020F0502020204030204" pitchFamily="34" charset="0"/>
                  </a:rPr>
                  <a:t>Kelsey Diaz </a:t>
                </a:r>
              </a:p>
              <a:p>
                <a:pPr algn="ctr"/>
                <a:r>
                  <a:rPr lang="en-US" sz="1100" dirty="0">
                    <a:solidFill>
                      <a:srgbClr val="2C2C2C"/>
                    </a:solidFill>
                    <a:latin typeface="Calibri" panose="020F0502020204030204" pitchFamily="34" charset="0"/>
                  </a:rPr>
                  <a:t>Materials Management  </a:t>
                </a:r>
              </a:p>
            </p:txBody>
          </p:sp>
        </p:grp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EE0B3CA-D248-437C-AFA5-4ACFE82DAC78}"/>
                </a:ext>
              </a:extLst>
            </p:cNvPr>
            <p:cNvCxnSpPr>
              <a:cxnSpLocks/>
              <a:endCxn id="993" idx="1"/>
            </p:cNvCxnSpPr>
            <p:nvPr/>
          </p:nvCxnSpPr>
          <p:spPr>
            <a:xfrm>
              <a:off x="715894" y="4385676"/>
              <a:ext cx="9717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1173C807-B19C-449B-9048-FCA24547933E}"/>
                </a:ext>
              </a:extLst>
            </p:cNvPr>
            <p:cNvCxnSpPr>
              <a:cxnSpLocks/>
            </p:cNvCxnSpPr>
            <p:nvPr/>
          </p:nvCxnSpPr>
          <p:spPr>
            <a:xfrm>
              <a:off x="6570490" y="2041006"/>
              <a:ext cx="0" cy="38573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9516F29E-B96B-4D63-8E93-67DD465928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47931" y="3349394"/>
              <a:ext cx="10563" cy="136659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C4B5192B-4C44-4CE5-A0EB-718122C849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38803" y="5078730"/>
              <a:ext cx="13129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B492F7A-A68E-434A-A2E1-AE0777DF0EE5}"/>
                </a:ext>
              </a:extLst>
            </p:cNvPr>
            <p:cNvCxnSpPr/>
            <p:nvPr/>
          </p:nvCxnSpPr>
          <p:spPr>
            <a:xfrm>
              <a:off x="7347195" y="4627129"/>
              <a:ext cx="0" cy="2682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DE884DE-3E76-461A-939C-4A678E806E25}"/>
                </a:ext>
              </a:extLst>
            </p:cNvPr>
            <p:cNvSpPr/>
            <p:nvPr/>
          </p:nvSpPr>
          <p:spPr>
            <a:xfrm>
              <a:off x="6521060" y="2808819"/>
              <a:ext cx="1635743" cy="6543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>
                  <a:solidFill>
                    <a:srgbClr val="2C2C2C"/>
                  </a:solidFill>
                  <a:latin typeface="Calibri" panose="020F0502020204030204" pitchFamily="34" charset="0"/>
                </a:rPr>
                <a:t> </a:t>
              </a:r>
              <a:r>
                <a:rPr lang="pt-BR" sz="1200" b="1" dirty="0">
                  <a:solidFill>
                    <a:srgbClr val="2C2C2C"/>
                  </a:solidFill>
                  <a:latin typeface="Calibri" panose="020F0502020204030204" pitchFamily="34" charset="0"/>
                </a:rPr>
                <a:t>Violet Carvalho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1100" dirty="0">
                  <a:solidFill>
                    <a:srgbClr val="2C2C2C"/>
                  </a:solidFill>
                  <a:latin typeface="Calibri" panose="020F0502020204030204" pitchFamily="34" charset="0"/>
                </a:rPr>
                <a:t>Director,                                                    Quality Operations </a:t>
              </a:r>
              <a:endParaRPr lang="en-US" sz="1100" dirty="0">
                <a:solidFill>
                  <a:srgbClr val="2C2C2C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D999912-0D8D-4280-97FB-0E85CE6D0D4D}"/>
                </a:ext>
              </a:extLst>
            </p:cNvPr>
            <p:cNvSpPr/>
            <p:nvPr/>
          </p:nvSpPr>
          <p:spPr>
            <a:xfrm>
              <a:off x="4540674" y="2793454"/>
              <a:ext cx="1673840" cy="631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b="1" dirty="0">
                <a:solidFill>
                  <a:srgbClr val="2C2C2C"/>
                </a:solidFill>
                <a:latin typeface="Calibri" panose="020F0502020204030204" pitchFamily="34" charset="0"/>
              </a:endParaRP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200" b="1" dirty="0">
                  <a:solidFill>
                    <a:srgbClr val="2C2C2C"/>
                  </a:solidFill>
                  <a:latin typeface="Calibri" panose="020F0502020204030204" pitchFamily="34" charset="0"/>
                </a:rPr>
                <a:t>Maria Feldman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100" dirty="0">
                  <a:solidFill>
                    <a:srgbClr val="2C2C2C"/>
                  </a:solidFill>
                  <a:latin typeface="Calibri" panose="020F0502020204030204" pitchFamily="34" charset="0"/>
                </a:rPr>
                <a:t>VP Regulatory Affairs/             Clinical Operations 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100" dirty="0">
                  <a:solidFill>
                    <a:srgbClr val="2C2C2C"/>
                  </a:solidFill>
                  <a:latin typeface="Calibri" panose="020F0502020204030204" pitchFamily="34" charset="0"/>
                </a:rPr>
                <a:t> </a:t>
              </a:r>
              <a:endParaRPr lang="en-US" sz="1200" dirty="0"/>
            </a:p>
          </p:txBody>
        </p:sp>
        <p:sp>
          <p:nvSpPr>
            <p:cNvPr id="996" name="Rectangle 995">
              <a:extLst>
                <a:ext uri="{FF2B5EF4-FFF2-40B4-BE49-F238E27FC236}">
                  <a16:creationId xmlns:a16="http://schemas.microsoft.com/office/drawing/2014/main" id="{9B79912C-EE82-4205-A6AE-76C9A5D79F82}"/>
                </a:ext>
              </a:extLst>
            </p:cNvPr>
            <p:cNvSpPr/>
            <p:nvPr/>
          </p:nvSpPr>
          <p:spPr>
            <a:xfrm>
              <a:off x="2641011" y="3623420"/>
              <a:ext cx="1614952" cy="5402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2C2C2C"/>
                  </a:solidFill>
                  <a:latin typeface="Calibri" panose="020F0502020204030204" pitchFamily="34" charset="0"/>
                </a:rPr>
                <a:t>Binh Phung</a:t>
              </a:r>
            </a:p>
            <a:p>
              <a:pPr algn="ctr"/>
              <a:r>
                <a:rPr lang="en-US" sz="1100" dirty="0">
                  <a:solidFill>
                    <a:srgbClr val="2C2C2C"/>
                  </a:solidFill>
                  <a:latin typeface="Calibri" panose="020F0502020204030204" pitchFamily="34" charset="0"/>
                </a:rPr>
                <a:t>Sr. Scientist, TT</a:t>
              </a:r>
            </a:p>
          </p:txBody>
        </p:sp>
        <p:cxnSp>
          <p:nvCxnSpPr>
            <p:cNvPr id="1002" name="Straight Connector 1001">
              <a:extLst>
                <a:ext uri="{FF2B5EF4-FFF2-40B4-BE49-F238E27FC236}">
                  <a16:creationId xmlns:a16="http://schemas.microsoft.com/office/drawing/2014/main" id="{85774FDA-B21A-4298-8EC6-2379BD1F0EBC}"/>
                </a:ext>
              </a:extLst>
            </p:cNvPr>
            <p:cNvCxnSpPr>
              <a:cxnSpLocks/>
            </p:cNvCxnSpPr>
            <p:nvPr/>
          </p:nvCxnSpPr>
          <p:spPr>
            <a:xfrm>
              <a:off x="3471629" y="2427138"/>
              <a:ext cx="0" cy="34714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3" name="Straight Connector 1002">
              <a:extLst>
                <a:ext uri="{FF2B5EF4-FFF2-40B4-BE49-F238E27FC236}">
                  <a16:creationId xmlns:a16="http://schemas.microsoft.com/office/drawing/2014/main" id="{9CA11F81-CFE5-42E1-9A93-244C36AC1F48}"/>
                </a:ext>
              </a:extLst>
            </p:cNvPr>
            <p:cNvCxnSpPr>
              <a:cxnSpLocks/>
            </p:cNvCxnSpPr>
            <p:nvPr/>
          </p:nvCxnSpPr>
          <p:spPr>
            <a:xfrm>
              <a:off x="5342595" y="2434500"/>
              <a:ext cx="0" cy="35895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4" name="Straight Connector 1003">
              <a:extLst>
                <a:ext uri="{FF2B5EF4-FFF2-40B4-BE49-F238E27FC236}">
                  <a16:creationId xmlns:a16="http://schemas.microsoft.com/office/drawing/2014/main" id="{AEF97A61-96D7-410C-BB30-7BAC568DD92A}"/>
                </a:ext>
              </a:extLst>
            </p:cNvPr>
            <p:cNvCxnSpPr>
              <a:cxnSpLocks/>
              <a:endCxn id="54" idx="0"/>
            </p:cNvCxnSpPr>
            <p:nvPr/>
          </p:nvCxnSpPr>
          <p:spPr>
            <a:xfrm>
              <a:off x="7338932" y="2423084"/>
              <a:ext cx="0" cy="38573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3" name="Straight Connector 1012">
              <a:extLst>
                <a:ext uri="{FF2B5EF4-FFF2-40B4-BE49-F238E27FC236}">
                  <a16:creationId xmlns:a16="http://schemas.microsoft.com/office/drawing/2014/main" id="{D7DAA621-6425-4F18-BFFB-C8F15186770D}"/>
                </a:ext>
              </a:extLst>
            </p:cNvPr>
            <p:cNvCxnSpPr>
              <a:cxnSpLocks/>
              <a:stCxn id="52" idx="2"/>
              <a:endCxn id="996" idx="0"/>
            </p:cNvCxnSpPr>
            <p:nvPr/>
          </p:nvCxnSpPr>
          <p:spPr>
            <a:xfrm>
              <a:off x="3445361" y="3427084"/>
              <a:ext cx="3126" cy="19633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F41BE11-176A-4F6E-94D0-BD56A71B1A4E}"/>
                </a:ext>
              </a:extLst>
            </p:cNvPr>
            <p:cNvCxnSpPr>
              <a:cxnSpLocks/>
            </p:cNvCxnSpPr>
            <p:nvPr/>
          </p:nvCxnSpPr>
          <p:spPr>
            <a:xfrm>
              <a:off x="1559832" y="2418056"/>
              <a:ext cx="9705427" cy="908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8A35ECD-15F8-474C-9DF6-69E9F1BBB744}"/>
                </a:ext>
              </a:extLst>
            </p:cNvPr>
            <p:cNvSpPr/>
            <p:nvPr/>
          </p:nvSpPr>
          <p:spPr>
            <a:xfrm>
              <a:off x="2634758" y="2792691"/>
              <a:ext cx="1621205" cy="6343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200" b="1" dirty="0">
                  <a:solidFill>
                    <a:srgbClr val="2C2C2C"/>
                  </a:solidFill>
                  <a:latin typeface="Calibri" panose="020F0502020204030204" pitchFamily="34" charset="0"/>
                </a:rPr>
                <a:t>Shawn Thornton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100" dirty="0">
                  <a:solidFill>
                    <a:srgbClr val="2C2C2C"/>
                  </a:solidFill>
                  <a:latin typeface="Calibri" panose="020F0502020204030204" pitchFamily="34" charset="0"/>
                </a:rPr>
                <a:t>Sr. Director, </a:t>
              </a:r>
              <a:r>
                <a:rPr lang="en-US" sz="1100" dirty="0">
                  <a:solidFill>
                    <a:srgbClr val="2C2C2C"/>
                  </a:solidFill>
                  <a:latin typeface="Calibri" panose="020F0502020204030204" pitchFamily="34" charset="0"/>
                </a:rPr>
                <a:t>Manufacturing </a:t>
              </a:r>
              <a:endParaRPr lang="en-US" sz="1200" dirty="0"/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0080887F-1611-407A-B895-CF19B60DE6A6}"/>
                </a:ext>
              </a:extLst>
            </p:cNvPr>
            <p:cNvGrpSpPr/>
            <p:nvPr/>
          </p:nvGrpSpPr>
          <p:grpSpPr>
            <a:xfrm>
              <a:off x="6523017" y="3628352"/>
              <a:ext cx="1679076" cy="1821868"/>
              <a:chOff x="1181494" y="4068754"/>
              <a:chExt cx="1085761" cy="1726617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B9E1A1D2-8484-4C9F-A665-86A9A1029D47}"/>
                  </a:ext>
                </a:extLst>
              </p:cNvPr>
              <p:cNvSpPr/>
              <p:nvPr/>
            </p:nvSpPr>
            <p:spPr>
              <a:xfrm>
                <a:off x="1187320" y="4068754"/>
                <a:ext cx="1075805" cy="5098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rgbClr val="2C2C2C"/>
                    </a:solidFill>
                    <a:latin typeface="Calibri" panose="020F0502020204030204" pitchFamily="34" charset="0"/>
                  </a:rPr>
                  <a:t>William Colby</a:t>
                </a:r>
              </a:p>
              <a:p>
                <a:pPr algn="ctr"/>
                <a:r>
                  <a:rPr lang="en-US" sz="1100" dirty="0">
                    <a:solidFill>
                      <a:srgbClr val="2C2C2C"/>
                    </a:solidFill>
                    <a:latin typeface="Calibri" panose="020F0502020204030204" pitchFamily="34" charset="0"/>
                  </a:rPr>
                  <a:t>Assoc Director, QC</a:t>
                </a: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1E252F5B-2FA7-4F45-AA33-1CAD2B99C02C}"/>
                  </a:ext>
                </a:extLst>
              </p:cNvPr>
              <p:cNvSpPr/>
              <p:nvPr/>
            </p:nvSpPr>
            <p:spPr>
              <a:xfrm>
                <a:off x="1181494" y="4623156"/>
                <a:ext cx="1085761" cy="51404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rgbClr val="2C2C2C"/>
                    </a:solidFill>
                    <a:latin typeface="Calibri" panose="020F0502020204030204" pitchFamily="34" charset="0"/>
                  </a:rPr>
                  <a:t>Tina Ninteman</a:t>
                </a:r>
              </a:p>
              <a:p>
                <a:pPr algn="ctr"/>
                <a:r>
                  <a:rPr lang="en-US" sz="1100" dirty="0">
                    <a:solidFill>
                      <a:srgbClr val="2C2C2C"/>
                    </a:solidFill>
                    <a:latin typeface="Calibri" panose="020F0502020204030204" pitchFamily="34" charset="0"/>
                  </a:rPr>
                  <a:t>Manager, Quality Systems</a:t>
                </a: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873B5756-23C2-4EC5-9CFE-BD735236CA71}"/>
                  </a:ext>
                </a:extLst>
              </p:cNvPr>
              <p:cNvSpPr/>
              <p:nvPr/>
            </p:nvSpPr>
            <p:spPr>
              <a:xfrm>
                <a:off x="1216988" y="5243350"/>
                <a:ext cx="1028072" cy="55202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200" b="1" dirty="0">
                    <a:solidFill>
                      <a:srgbClr val="2C2C2C"/>
                    </a:solidFill>
                    <a:latin typeface="Calibri" panose="020F0502020204030204" pitchFamily="34" charset="0"/>
                  </a:rPr>
                  <a:t>Michelle Egigian</a:t>
                </a:r>
              </a:p>
              <a:p>
                <a:pPr algn="ctr"/>
                <a:r>
                  <a:rPr lang="it-IT" sz="1100" dirty="0">
                    <a:solidFill>
                      <a:srgbClr val="2C2C2C"/>
                    </a:solidFill>
                    <a:latin typeface="Calibri" panose="020F0502020204030204" pitchFamily="34" charset="0"/>
                  </a:rPr>
                  <a:t>Specialist, Quality System</a:t>
                </a:r>
                <a:r>
                  <a:rPr lang="it-IT" sz="11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s</a:t>
                </a:r>
                <a:endParaRPr lang="en-US" sz="11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991" name="Rectangle 990">
              <a:extLst>
                <a:ext uri="{FF2B5EF4-FFF2-40B4-BE49-F238E27FC236}">
                  <a16:creationId xmlns:a16="http://schemas.microsoft.com/office/drawing/2014/main" id="{F36FCFC1-4C19-4E99-9691-E9FA0A1C1589}"/>
                </a:ext>
              </a:extLst>
            </p:cNvPr>
            <p:cNvSpPr/>
            <p:nvPr/>
          </p:nvSpPr>
          <p:spPr>
            <a:xfrm>
              <a:off x="8467349" y="2837667"/>
              <a:ext cx="1570169" cy="6636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200" b="1" dirty="0">
                  <a:solidFill>
                    <a:srgbClr val="2C2C2C"/>
                  </a:solidFill>
                  <a:latin typeface="Calibri" panose="020F0502020204030204" pitchFamily="34" charset="0"/>
                </a:rPr>
                <a:t>Keith Haney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100" dirty="0">
                  <a:solidFill>
                    <a:srgbClr val="2C2C2C"/>
                  </a:solidFill>
                  <a:latin typeface="Calibri" panose="020F0502020204030204" pitchFamily="34" charset="0"/>
                </a:rPr>
                <a:t>Sr. Director                              </a:t>
              </a:r>
              <a:r>
                <a:rPr lang="en-US" altLang="en-US" sz="1050" dirty="0">
                  <a:solidFill>
                    <a:srgbClr val="2C2C2C"/>
                  </a:solidFill>
                  <a:latin typeface="Calibri" panose="020F0502020204030204" pitchFamily="34" charset="0"/>
                </a:rPr>
                <a:t>Product Development Leader</a:t>
              </a:r>
              <a:endParaRPr lang="en-US" sz="1200" dirty="0"/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DCE8BE24-A515-4EA5-82FE-28180C4E16E6}"/>
                </a:ext>
              </a:extLst>
            </p:cNvPr>
            <p:cNvGrpSpPr/>
            <p:nvPr/>
          </p:nvGrpSpPr>
          <p:grpSpPr>
            <a:xfrm>
              <a:off x="8482418" y="3710508"/>
              <a:ext cx="1570169" cy="1618799"/>
              <a:chOff x="1187321" y="4068753"/>
              <a:chExt cx="1046550" cy="1750804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41BBF3AE-D9F7-463A-9774-60C229312F67}"/>
                  </a:ext>
                </a:extLst>
              </p:cNvPr>
              <p:cNvSpPr/>
              <p:nvPr/>
            </p:nvSpPr>
            <p:spPr>
              <a:xfrm>
                <a:off x="1187321" y="4068753"/>
                <a:ext cx="1046550" cy="5116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en-US" sz="1200" b="1" dirty="0">
                    <a:solidFill>
                      <a:srgbClr val="2C2C2C"/>
                    </a:solidFill>
                    <a:latin typeface="Calibri" panose="020F0502020204030204" pitchFamily="34" charset="0"/>
                  </a:rPr>
                  <a:t>Anton Bittner                                   </a:t>
                </a:r>
                <a:r>
                  <a:rPr lang="en-US" altLang="en-US" sz="1100" dirty="0">
                    <a:solidFill>
                      <a:srgbClr val="2C2C2C"/>
                    </a:solidFill>
                    <a:latin typeface="Calibri" panose="020F0502020204030204" pitchFamily="34" charset="0"/>
                  </a:rPr>
                  <a:t>Director, PDL</a:t>
                </a:r>
                <a:endParaRPr lang="en-US" sz="1200" dirty="0">
                  <a:solidFill>
                    <a:srgbClr val="2C2C2C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571462F2-F5C5-4C29-B137-4AB9AA5F2D66}"/>
                  </a:ext>
                </a:extLst>
              </p:cNvPr>
              <p:cNvSpPr/>
              <p:nvPr/>
            </p:nvSpPr>
            <p:spPr>
              <a:xfrm>
                <a:off x="1191578" y="4693501"/>
                <a:ext cx="1038035" cy="50571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200" b="1" dirty="0">
                    <a:solidFill>
                      <a:srgbClr val="2C2C2C"/>
                    </a:solidFill>
                    <a:latin typeface="Calibri" panose="020F0502020204030204" pitchFamily="34" charset="0"/>
                  </a:rPr>
                  <a:t>Alisha Bachan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100" dirty="0">
                    <a:solidFill>
                      <a:srgbClr val="2C2C2C"/>
                    </a:solidFill>
                    <a:latin typeface="Calibri" panose="020F0502020204030204" pitchFamily="34" charset="0"/>
                  </a:rPr>
                  <a:t>Director, PDL</a:t>
                </a: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7F711D73-3358-4B19-874C-CB66DD697B05}"/>
                  </a:ext>
                </a:extLst>
              </p:cNvPr>
              <p:cNvSpPr/>
              <p:nvPr/>
            </p:nvSpPr>
            <p:spPr>
              <a:xfrm>
                <a:off x="1195836" y="5313839"/>
                <a:ext cx="1038035" cy="50571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rgbClr val="2C2C2C"/>
                    </a:solidFill>
                    <a:latin typeface="Calibri" panose="020F0502020204030204" pitchFamily="34" charset="0"/>
                  </a:rPr>
                  <a:t>Kelsey Retting, PhD</a:t>
                </a:r>
              </a:p>
              <a:p>
                <a:pPr algn="ctr"/>
                <a:r>
                  <a:rPr lang="en-US" sz="1100" dirty="0">
                    <a:solidFill>
                      <a:srgbClr val="2C2C2C"/>
                    </a:solidFill>
                    <a:latin typeface="Calibri" panose="020F0502020204030204" pitchFamily="34" charset="0"/>
                  </a:rPr>
                  <a:t>Assoc Director, </a:t>
                </a:r>
                <a:r>
                  <a:rPr lang="en-US" altLang="en-US" sz="1100" dirty="0">
                    <a:solidFill>
                      <a:srgbClr val="2C2C2C"/>
                    </a:solidFill>
                    <a:latin typeface="Calibri" panose="020F0502020204030204" pitchFamily="34" charset="0"/>
                  </a:rPr>
                  <a:t>PDL  </a:t>
                </a:r>
                <a:endParaRPr lang="en-US" sz="1100" dirty="0">
                  <a:solidFill>
                    <a:srgbClr val="2C2C2C"/>
                  </a:solidFill>
                  <a:latin typeface="Calibri" panose="020F0502020204030204" pitchFamily="34" charset="0"/>
                </a:endParaRPr>
              </a:p>
            </p:txBody>
          </p:sp>
        </p:grp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2E2470A-1DFE-4F6C-9BF0-8F542D8E4A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171537" y="2423084"/>
              <a:ext cx="6433" cy="265564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2CF9EC13-E349-4578-88CE-E4E0ED629B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46199" y="3947033"/>
              <a:ext cx="13129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8A28AE06-1F8C-4BAD-AD29-62FD2E1CB1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48547" y="4508600"/>
              <a:ext cx="13129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680A205C-AF43-4ACD-845F-6D1F47227517}"/>
                </a:ext>
              </a:extLst>
            </p:cNvPr>
            <p:cNvCxnSpPr>
              <a:cxnSpLocks/>
            </p:cNvCxnSpPr>
            <p:nvPr/>
          </p:nvCxnSpPr>
          <p:spPr>
            <a:xfrm>
              <a:off x="6387924" y="2959582"/>
              <a:ext cx="7799" cy="14260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0BFDC1DA-407E-47F5-8704-C31E140A80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89763" y="3841147"/>
              <a:ext cx="13129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FF9ABD41-9AB7-41E1-B9A0-3F139BF1AC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92529" y="4383395"/>
              <a:ext cx="13129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0AAE3657-15D7-4AE6-AE30-39A5E4129E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90431" y="2962413"/>
              <a:ext cx="13129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16B8391-9DFF-4145-9D2E-64A0274708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53720" y="2425460"/>
              <a:ext cx="8186" cy="4254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799BB51-0AFF-4D6B-A42A-D6AC4E3E18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34293" y="3127879"/>
              <a:ext cx="13129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B5579B4-C01D-4BC3-850D-98999A735797}"/>
                </a:ext>
              </a:extLst>
            </p:cNvPr>
            <p:cNvSpPr/>
            <p:nvPr/>
          </p:nvSpPr>
          <p:spPr>
            <a:xfrm>
              <a:off x="10462847" y="2850958"/>
              <a:ext cx="1570169" cy="6636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200" b="1" dirty="0">
                  <a:solidFill>
                    <a:srgbClr val="2C2C2C"/>
                  </a:solidFill>
                  <a:latin typeface="Calibri" panose="020F0502020204030204" pitchFamily="34" charset="0"/>
                </a:rPr>
                <a:t>Robert Lasala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100" dirty="0">
                  <a:solidFill>
                    <a:srgbClr val="2C2C2C"/>
                  </a:solidFill>
                  <a:latin typeface="Calibri" panose="020F0502020204030204" pitchFamily="34" charset="0"/>
                </a:rPr>
                <a:t>Supervisor, Facilities                              </a:t>
              </a:r>
              <a:endParaRPr lang="en-US" sz="1200" dirty="0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FB4A6849-91DF-47F4-ABC7-E06FC6A73343}"/>
                </a:ext>
              </a:extLst>
            </p:cNvPr>
            <p:cNvSpPr/>
            <p:nvPr/>
          </p:nvSpPr>
          <p:spPr>
            <a:xfrm>
              <a:off x="10464682" y="3710508"/>
              <a:ext cx="1614952" cy="5402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200" b="1" dirty="0">
                  <a:solidFill>
                    <a:srgbClr val="2C2C2C"/>
                  </a:solidFill>
                  <a:latin typeface="Calibri" panose="020F0502020204030204" pitchFamily="34" charset="0"/>
                </a:rPr>
                <a:t>Tim Salmon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100" dirty="0">
                  <a:solidFill>
                    <a:srgbClr val="2C2C2C"/>
                  </a:solidFill>
                  <a:latin typeface="Calibri" panose="020F0502020204030204" pitchFamily="34" charset="0"/>
                </a:rPr>
                <a:t>Coordinator, Shipping &amp; Receiving</a:t>
              </a:r>
              <a:r>
                <a:rPr lang="en-US" altLang="en-US" sz="1200" dirty="0">
                  <a:solidFill>
                    <a:srgbClr val="2C2C2C"/>
                  </a:solidFill>
                  <a:latin typeface="Calibri" panose="020F0502020204030204" pitchFamily="34" charset="0"/>
                </a:rPr>
                <a:t>                              </a:t>
              </a:r>
              <a:endParaRPr lang="en-US" sz="1400" dirty="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5357C5D3-E149-45BA-BAF1-6C88263824CC}"/>
                </a:ext>
              </a:extLst>
            </p:cNvPr>
            <p:cNvSpPr/>
            <p:nvPr/>
          </p:nvSpPr>
          <p:spPr>
            <a:xfrm>
              <a:off x="10462847" y="4446616"/>
              <a:ext cx="1614952" cy="5402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200" b="1" dirty="0">
                  <a:solidFill>
                    <a:srgbClr val="2C2C2C"/>
                  </a:solidFill>
                  <a:latin typeface="Calibri" panose="020F0502020204030204" pitchFamily="34" charset="0"/>
                </a:rPr>
                <a:t>Juan Estupinan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100" dirty="0">
                  <a:solidFill>
                    <a:srgbClr val="2C2C2C"/>
                  </a:solidFill>
                  <a:latin typeface="Calibri" panose="020F0502020204030204" pitchFamily="34" charset="0"/>
                </a:rPr>
                <a:t>Technician, Facilities &amp; Lab Equipment                              </a:t>
              </a:r>
              <a:endParaRPr lang="en-US" sz="1100" dirty="0"/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08623678-B9D7-4E6B-B89F-A9675B3E9CCD}"/>
              </a:ext>
            </a:extLst>
          </p:cNvPr>
          <p:cNvSpPr/>
          <p:nvPr/>
        </p:nvSpPr>
        <p:spPr>
          <a:xfrm>
            <a:off x="4134664" y="5670245"/>
            <a:ext cx="1869699" cy="415758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</a:rPr>
              <a:t>Jason Rexroad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  <a:latin typeface="Calibri" panose="020F0502020204030204" pitchFamily="34" charset="0"/>
              </a:rPr>
              <a:t>Stability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5490E83-2E0F-4AA7-A59C-7A7824E377E3}"/>
              </a:ext>
            </a:extLst>
          </p:cNvPr>
          <p:cNvGrpSpPr/>
          <p:nvPr/>
        </p:nvGrpSpPr>
        <p:grpSpPr>
          <a:xfrm>
            <a:off x="4072027" y="5039997"/>
            <a:ext cx="1919179" cy="482781"/>
            <a:chOff x="562596" y="186"/>
            <a:chExt cx="1953822" cy="509285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7F2BCB29-4260-4A69-A0E8-C407A85867F0}"/>
                </a:ext>
              </a:extLst>
            </p:cNvPr>
            <p:cNvSpPr/>
            <p:nvPr/>
          </p:nvSpPr>
          <p:spPr>
            <a:xfrm>
              <a:off x="562596" y="186"/>
              <a:ext cx="1953822" cy="509285"/>
            </a:xfrm>
            <a:prstGeom prst="rect">
              <a:avLst/>
            </a:prstGeom>
            <a:solidFill>
              <a:srgbClr val="C0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CA5BC21-3A52-4EA5-B7AA-3126B4C7A63B}"/>
                </a:ext>
              </a:extLst>
            </p:cNvPr>
            <p:cNvSpPr txBox="1"/>
            <p:nvPr/>
          </p:nvSpPr>
          <p:spPr>
            <a:xfrm>
              <a:off x="562596" y="38748"/>
              <a:ext cx="1953822" cy="4386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External Consultants 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7DF8A43-2088-4705-975C-B2CE447F808A}"/>
              </a:ext>
            </a:extLst>
          </p:cNvPr>
          <p:cNvGrpSpPr/>
          <p:nvPr/>
        </p:nvGrpSpPr>
        <p:grpSpPr>
          <a:xfrm>
            <a:off x="9146538" y="5559818"/>
            <a:ext cx="3045462" cy="802399"/>
            <a:chOff x="9365381" y="4804828"/>
            <a:chExt cx="3045462" cy="802399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5A82177-B190-42B2-AFB1-33EECFED8CE7}"/>
                </a:ext>
              </a:extLst>
            </p:cNvPr>
            <p:cNvSpPr txBox="1"/>
            <p:nvPr/>
          </p:nvSpPr>
          <p:spPr>
            <a:xfrm>
              <a:off x="9365381" y="4804828"/>
              <a:ext cx="8640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Legend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EAB6E0BB-9405-4ED5-BF6B-664828922AB1}"/>
                </a:ext>
              </a:extLst>
            </p:cNvPr>
            <p:cNvSpPr txBox="1"/>
            <p:nvPr/>
          </p:nvSpPr>
          <p:spPr>
            <a:xfrm>
              <a:off x="10043028" y="4989494"/>
              <a:ext cx="2367815" cy="617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Full-Time Employees</a:t>
              </a:r>
            </a:p>
            <a:p>
              <a:pPr>
                <a:lnSpc>
                  <a:spcPct val="150000"/>
                </a:lnSpc>
              </a:pPr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External Consultant Group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31BECBFF-AB60-4ECD-B85E-4F825FF9852F}"/>
                </a:ext>
              </a:extLst>
            </p:cNvPr>
            <p:cNvSpPr/>
            <p:nvPr/>
          </p:nvSpPr>
          <p:spPr>
            <a:xfrm>
              <a:off x="9544410" y="5134781"/>
              <a:ext cx="462011" cy="189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5A41500A-1ECA-4AAC-9BD7-C09EE3CF245C}"/>
                </a:ext>
              </a:extLst>
            </p:cNvPr>
            <p:cNvSpPr/>
            <p:nvPr/>
          </p:nvSpPr>
          <p:spPr>
            <a:xfrm>
              <a:off x="9553553" y="5398601"/>
              <a:ext cx="462011" cy="18964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12485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995B72-00AE-4632-BEFA-9210DF88A0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CONFIDENTIAL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17ADD16-9D1C-4E99-A6D6-F4503B6B1727}"/>
              </a:ext>
            </a:extLst>
          </p:cNvPr>
          <p:cNvSpPr txBox="1">
            <a:spLocks/>
          </p:cNvSpPr>
          <p:nvPr/>
        </p:nvSpPr>
        <p:spPr>
          <a:xfrm>
            <a:off x="828295" y="313207"/>
            <a:ext cx="4800141" cy="349849"/>
          </a:xfr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Pfenex</a:t>
            </a:r>
            <a:r>
              <a:rPr lang="en-US" dirty="0"/>
              <a:t> 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Biopharmaceuticals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F27BEE-05D0-4D7B-AFE0-97036A0ACC53}"/>
              </a:ext>
            </a:extLst>
          </p:cNvPr>
          <p:cNvSpPr/>
          <p:nvPr/>
        </p:nvSpPr>
        <p:spPr>
          <a:xfrm>
            <a:off x="828295" y="489706"/>
            <a:ext cx="81785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R&amp;D</a:t>
            </a:r>
            <a:endParaRPr lang="en-US" sz="2600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0880380F-EAA1-47A2-8576-FBC4CF9F91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2465312"/>
              </p:ext>
            </p:extLst>
          </p:nvPr>
        </p:nvGraphicFramePr>
        <p:xfrm>
          <a:off x="-466725" y="1463675"/>
          <a:ext cx="11771313" cy="312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SmartDraw" r:id="rId4" imgW="11772000" imgH="3123360" progId="SmartDraw.2">
                  <p:embed/>
                </p:oleObj>
              </mc:Choice>
              <mc:Fallback>
                <p:oleObj name="SmartDraw" r:id="rId4" imgW="11772000" imgH="3123360" progId="SmartDraw.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466725" y="1463675"/>
                        <a:ext cx="11771313" cy="312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19829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37545-CBC7-4076-B5D4-70E484E02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905" y="270696"/>
            <a:ext cx="6654389" cy="901908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R&amp;D – Analytical Development &amp; Ops</a:t>
            </a:r>
            <a:endParaRPr lang="en-US" sz="2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D2154E-31A3-460F-8F91-1BA951AF00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2786" y="307096"/>
            <a:ext cx="4800141" cy="349849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Pfenex</a:t>
            </a:r>
            <a:r>
              <a:rPr lang="en-US" dirty="0"/>
              <a:t> 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Biopharmaceuticals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527F0B-6179-48DF-BF53-BC62EB4EA4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2543C42-6D0B-4DFC-9E60-067F60D82570}"/>
              </a:ext>
            </a:extLst>
          </p:cNvPr>
          <p:cNvGrpSpPr/>
          <p:nvPr/>
        </p:nvGrpSpPr>
        <p:grpSpPr>
          <a:xfrm>
            <a:off x="9542296" y="4879727"/>
            <a:ext cx="2313690" cy="910894"/>
            <a:chOff x="9365381" y="4804828"/>
            <a:chExt cx="2975847" cy="103082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869491C-C599-4D89-B5C4-4763548944B1}"/>
                </a:ext>
              </a:extLst>
            </p:cNvPr>
            <p:cNvSpPr txBox="1"/>
            <p:nvPr/>
          </p:nvSpPr>
          <p:spPr>
            <a:xfrm>
              <a:off x="9365381" y="4804828"/>
              <a:ext cx="8640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Legend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0BAB0D7-B759-4773-A2A9-7B38A4ADC7AE}"/>
                </a:ext>
              </a:extLst>
            </p:cNvPr>
            <p:cNvSpPr txBox="1"/>
            <p:nvPr/>
          </p:nvSpPr>
          <p:spPr>
            <a:xfrm>
              <a:off x="9973412" y="5136590"/>
              <a:ext cx="2367816" cy="699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Full-Time Employees</a:t>
              </a:r>
            </a:p>
            <a:p>
              <a:pPr>
                <a:lnSpc>
                  <a:spcPct val="150000"/>
                </a:lnSpc>
              </a:pPr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Contractor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C59F0D3-720A-4566-9061-97F0E61601D2}"/>
                </a:ext>
              </a:extLst>
            </p:cNvPr>
            <p:cNvSpPr/>
            <p:nvPr/>
          </p:nvSpPr>
          <p:spPr>
            <a:xfrm>
              <a:off x="9471258" y="5254181"/>
              <a:ext cx="462011" cy="189640"/>
            </a:xfrm>
            <a:prstGeom prst="rect">
              <a:avLst/>
            </a:prstGeom>
            <a:solidFill>
              <a:srgbClr val="DEEB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4E4A4E8-0176-45A6-84E4-437900F13EEA}"/>
                </a:ext>
              </a:extLst>
            </p:cNvPr>
            <p:cNvSpPr/>
            <p:nvPr/>
          </p:nvSpPr>
          <p:spPr>
            <a:xfrm>
              <a:off x="9471256" y="5595912"/>
              <a:ext cx="462011" cy="189640"/>
            </a:xfrm>
            <a:prstGeom prst="rect">
              <a:avLst/>
            </a:prstGeom>
            <a:solidFill>
              <a:srgbClr val="F8F89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AE62A2F-C1B7-4A92-ADD1-CE8E91DDB5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5128889"/>
              </p:ext>
            </p:extLst>
          </p:nvPr>
        </p:nvGraphicFramePr>
        <p:xfrm>
          <a:off x="2208177" y="1060621"/>
          <a:ext cx="7011987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SmartDraw" r:id="rId3" imgW="10373760" imgH="8016120" progId="SmartDraw.2">
                  <p:embed/>
                </p:oleObj>
              </mc:Choice>
              <mc:Fallback>
                <p:oleObj name="SmartDraw" r:id="rId3" imgW="10373760" imgH="8016120" progId="SmartDraw.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08177" y="1060621"/>
                        <a:ext cx="7011987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4300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37545-CBC7-4076-B5D4-70E484E02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785" y="457678"/>
            <a:ext cx="6654389" cy="901908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R&amp;D – Purification Development </a:t>
            </a:r>
            <a:br>
              <a:rPr lang="en-US" sz="26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</a:br>
            <a:r>
              <a:rPr lang="en-US" sz="26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&amp; Lab Operations</a:t>
            </a:r>
            <a:endParaRPr lang="en-US" sz="2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D2154E-31A3-460F-8F91-1BA951AF00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2786" y="307096"/>
            <a:ext cx="4800141" cy="349849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Pfenex</a:t>
            </a:r>
            <a:r>
              <a:rPr lang="en-US" dirty="0"/>
              <a:t> 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Biopharmaceuticals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527F0B-6179-48DF-BF53-BC62EB4EA4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2543C42-6D0B-4DFC-9E60-067F60D82570}"/>
              </a:ext>
            </a:extLst>
          </p:cNvPr>
          <p:cNvGrpSpPr/>
          <p:nvPr/>
        </p:nvGrpSpPr>
        <p:grpSpPr>
          <a:xfrm>
            <a:off x="9393231" y="4341577"/>
            <a:ext cx="2313690" cy="910893"/>
            <a:chOff x="9365381" y="4804828"/>
            <a:chExt cx="2975847" cy="103082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869491C-C599-4D89-B5C4-4763548944B1}"/>
                </a:ext>
              </a:extLst>
            </p:cNvPr>
            <p:cNvSpPr txBox="1"/>
            <p:nvPr/>
          </p:nvSpPr>
          <p:spPr>
            <a:xfrm>
              <a:off x="9365381" y="4804828"/>
              <a:ext cx="8640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Legend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0BAB0D7-B759-4773-A2A9-7B38A4ADC7AE}"/>
                </a:ext>
              </a:extLst>
            </p:cNvPr>
            <p:cNvSpPr txBox="1"/>
            <p:nvPr/>
          </p:nvSpPr>
          <p:spPr>
            <a:xfrm>
              <a:off x="9973412" y="5136590"/>
              <a:ext cx="2367816" cy="699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Full-Time Employees</a:t>
              </a:r>
            </a:p>
            <a:p>
              <a:pPr>
                <a:lnSpc>
                  <a:spcPct val="150000"/>
                </a:lnSpc>
              </a:pPr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Contractor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C59F0D3-720A-4566-9061-97F0E61601D2}"/>
                </a:ext>
              </a:extLst>
            </p:cNvPr>
            <p:cNvSpPr/>
            <p:nvPr/>
          </p:nvSpPr>
          <p:spPr>
            <a:xfrm>
              <a:off x="9471258" y="5254181"/>
              <a:ext cx="462011" cy="189640"/>
            </a:xfrm>
            <a:prstGeom prst="rect">
              <a:avLst/>
            </a:prstGeom>
            <a:solidFill>
              <a:srgbClr val="DEEB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4E4A4E8-0176-45A6-84E4-437900F13EEA}"/>
                </a:ext>
              </a:extLst>
            </p:cNvPr>
            <p:cNvSpPr/>
            <p:nvPr/>
          </p:nvSpPr>
          <p:spPr>
            <a:xfrm>
              <a:off x="9471256" y="5606803"/>
              <a:ext cx="462011" cy="189640"/>
            </a:xfrm>
            <a:prstGeom prst="rect">
              <a:avLst/>
            </a:prstGeom>
            <a:solidFill>
              <a:srgbClr val="F8F89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B6F43672-E720-4D0A-A17E-29DA37F695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3161460"/>
              </p:ext>
            </p:extLst>
          </p:nvPr>
        </p:nvGraphicFramePr>
        <p:xfrm>
          <a:off x="3656576" y="564265"/>
          <a:ext cx="583565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SmartDraw" r:id="rId3" imgW="8023680" imgH="7450560" progId="SmartDraw.2">
                  <p:embed/>
                </p:oleObj>
              </mc:Choice>
              <mc:Fallback>
                <p:oleObj name="SmartDraw" r:id="rId3" imgW="8023680" imgH="7450560" progId="SmartDraw.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56576" y="564265"/>
                        <a:ext cx="583565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4926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37545-CBC7-4076-B5D4-70E484E02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785" y="285033"/>
            <a:ext cx="6654389" cy="901908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R&amp;D – Platform Technology &amp; Innovation</a:t>
            </a:r>
            <a:endParaRPr lang="en-US" sz="2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D2154E-31A3-460F-8F91-1BA951AF00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2786" y="307096"/>
            <a:ext cx="4800141" cy="349849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Pfenex</a:t>
            </a:r>
            <a:r>
              <a:rPr lang="en-US" dirty="0"/>
              <a:t> 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Biopharmaceuticals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527F0B-6179-48DF-BF53-BC62EB4EA4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E9713CF-FC23-48B3-B4D3-D23BDCAEDEDE}"/>
              </a:ext>
            </a:extLst>
          </p:cNvPr>
          <p:cNvGrpSpPr/>
          <p:nvPr/>
        </p:nvGrpSpPr>
        <p:grpSpPr>
          <a:xfrm>
            <a:off x="9500358" y="4879735"/>
            <a:ext cx="2313690" cy="1187895"/>
            <a:chOff x="9542296" y="4850436"/>
            <a:chExt cx="2313690" cy="118789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84A531A-3571-4266-8E1F-EB5FDEC159F5}"/>
                </a:ext>
              </a:extLst>
            </p:cNvPr>
            <p:cNvSpPr/>
            <p:nvPr/>
          </p:nvSpPr>
          <p:spPr>
            <a:xfrm>
              <a:off x="9624614" y="5276807"/>
              <a:ext cx="359209" cy="167576"/>
            </a:xfrm>
            <a:prstGeom prst="rect">
              <a:avLst/>
            </a:prstGeom>
            <a:solidFill>
              <a:schemeClr val="accent1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642202E-DC3D-45EE-9887-D03B5FEA05A2}"/>
                </a:ext>
              </a:extLst>
            </p:cNvPr>
            <p:cNvGrpSpPr/>
            <p:nvPr/>
          </p:nvGrpSpPr>
          <p:grpSpPr>
            <a:xfrm>
              <a:off x="9542296" y="4850436"/>
              <a:ext cx="2313690" cy="1187895"/>
              <a:chOff x="9542296" y="4879735"/>
              <a:chExt cx="2313690" cy="1187895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138988-3AD5-4BA0-A11D-5BB3A36E0EA6}"/>
                  </a:ext>
                </a:extLst>
              </p:cNvPr>
              <p:cNvSpPr txBox="1"/>
              <p:nvPr/>
            </p:nvSpPr>
            <p:spPr>
              <a:xfrm>
                <a:off x="9542296" y="4879735"/>
                <a:ext cx="671766" cy="3263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Legend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A863C00-CF89-461C-B4F3-2028557D5C15}"/>
                  </a:ext>
                </a:extLst>
              </p:cNvPr>
              <p:cNvSpPr txBox="1"/>
              <p:nvPr/>
            </p:nvSpPr>
            <p:spPr>
              <a:xfrm>
                <a:off x="10015034" y="5172898"/>
                <a:ext cx="1840952" cy="89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Full-Time Employees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Contractor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Open position</a:t>
                </a:r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844D783-8EE7-465A-A673-F223876D553B}"/>
                </a:ext>
              </a:extLst>
            </p:cNvPr>
            <p:cNvSpPr/>
            <p:nvPr/>
          </p:nvSpPr>
          <p:spPr>
            <a:xfrm>
              <a:off x="9624613" y="5540273"/>
              <a:ext cx="359209" cy="167576"/>
            </a:xfrm>
            <a:prstGeom prst="rect">
              <a:avLst/>
            </a:prstGeom>
            <a:solidFill>
              <a:srgbClr val="F8F89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9C1B9214-F96B-432D-A8A6-A1DD282D726B}"/>
              </a:ext>
            </a:extLst>
          </p:cNvPr>
          <p:cNvSpPr/>
          <p:nvPr/>
        </p:nvSpPr>
        <p:spPr>
          <a:xfrm>
            <a:off x="9582676" y="5862153"/>
            <a:ext cx="359209" cy="16757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A16D84E-3604-4E83-A00D-DF2CF9D0EE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4034957"/>
              </p:ext>
            </p:extLst>
          </p:nvPr>
        </p:nvGraphicFramePr>
        <p:xfrm>
          <a:off x="3388034" y="1154830"/>
          <a:ext cx="447040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SmartDraw" r:id="rId3" imgW="8397000" imgH="10175400" progId="SmartDraw.2">
                  <p:embed/>
                </p:oleObj>
              </mc:Choice>
              <mc:Fallback>
                <p:oleObj name="SmartDraw" r:id="rId3" imgW="8397000" imgH="10175400" progId="SmartDraw.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88034" y="1154830"/>
                        <a:ext cx="447040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444602"/>
      </p:ext>
    </p:extLst>
  </p:cSld>
  <p:clrMapOvr>
    <a:masterClrMapping/>
  </p:clrMapOvr>
</p:sld>
</file>

<file path=ppt/theme/theme1.xml><?xml version="1.0" encoding="utf-8"?>
<a:theme xmlns:a="http://schemas.openxmlformats.org/drawingml/2006/main" name="Body Slide Option 1">
  <a:themeElements>
    <a:clrScheme name="Pfenex-Final">
      <a:dk1>
        <a:srgbClr val="000000"/>
      </a:dk1>
      <a:lt1>
        <a:srgbClr val="FFFFFF"/>
      </a:lt1>
      <a:dk2>
        <a:srgbClr val="091B30"/>
      </a:dk2>
      <a:lt2>
        <a:srgbClr val="E7E6E6"/>
      </a:lt2>
      <a:accent1>
        <a:srgbClr val="091A2F"/>
      </a:accent1>
      <a:accent2>
        <a:srgbClr val="27ABCB"/>
      </a:accent2>
      <a:accent3>
        <a:srgbClr val="1B449C"/>
      </a:accent3>
      <a:accent4>
        <a:srgbClr val="9DCB6D"/>
      </a:accent4>
      <a:accent5>
        <a:srgbClr val="F0CA69"/>
      </a:accent5>
      <a:accent6>
        <a:srgbClr val="091A2F"/>
      </a:accent6>
      <a:hlink>
        <a:srgbClr val="27ABCB"/>
      </a:hlink>
      <a:folHlink>
        <a:srgbClr val="1A449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ody Slide Option 2">
  <a:themeElements>
    <a:clrScheme name="Pfenex-Final">
      <a:dk1>
        <a:srgbClr val="000000"/>
      </a:dk1>
      <a:lt1>
        <a:srgbClr val="FFFFFF"/>
      </a:lt1>
      <a:dk2>
        <a:srgbClr val="091B30"/>
      </a:dk2>
      <a:lt2>
        <a:srgbClr val="E7E6E6"/>
      </a:lt2>
      <a:accent1>
        <a:srgbClr val="091A2F"/>
      </a:accent1>
      <a:accent2>
        <a:srgbClr val="27ABCB"/>
      </a:accent2>
      <a:accent3>
        <a:srgbClr val="1B449C"/>
      </a:accent3>
      <a:accent4>
        <a:srgbClr val="9DCB6D"/>
      </a:accent4>
      <a:accent5>
        <a:srgbClr val="F0CA69"/>
      </a:accent5>
      <a:accent6>
        <a:srgbClr val="091A2F"/>
      </a:accent6>
      <a:hlink>
        <a:srgbClr val="27ABCB"/>
      </a:hlink>
      <a:folHlink>
        <a:srgbClr val="1A449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ividers">
  <a:themeElements>
    <a:clrScheme name="Pfenex-Final">
      <a:dk1>
        <a:srgbClr val="000000"/>
      </a:dk1>
      <a:lt1>
        <a:srgbClr val="FFFFFF"/>
      </a:lt1>
      <a:dk2>
        <a:srgbClr val="091B30"/>
      </a:dk2>
      <a:lt2>
        <a:srgbClr val="E7E6E6"/>
      </a:lt2>
      <a:accent1>
        <a:srgbClr val="091A2F"/>
      </a:accent1>
      <a:accent2>
        <a:srgbClr val="27ABCB"/>
      </a:accent2>
      <a:accent3>
        <a:srgbClr val="1B449C"/>
      </a:accent3>
      <a:accent4>
        <a:srgbClr val="9DCB6D"/>
      </a:accent4>
      <a:accent5>
        <a:srgbClr val="F0CA69"/>
      </a:accent5>
      <a:accent6>
        <a:srgbClr val="091A2F"/>
      </a:accent6>
      <a:hlink>
        <a:srgbClr val="27ABCB"/>
      </a:hlink>
      <a:folHlink>
        <a:srgbClr val="1A449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ver Slides">
  <a:themeElements>
    <a:clrScheme name="Pfenex-Final">
      <a:dk1>
        <a:srgbClr val="000000"/>
      </a:dk1>
      <a:lt1>
        <a:srgbClr val="FFFFFF"/>
      </a:lt1>
      <a:dk2>
        <a:srgbClr val="091B30"/>
      </a:dk2>
      <a:lt2>
        <a:srgbClr val="E7E6E6"/>
      </a:lt2>
      <a:accent1>
        <a:srgbClr val="091A2F"/>
      </a:accent1>
      <a:accent2>
        <a:srgbClr val="27ABCB"/>
      </a:accent2>
      <a:accent3>
        <a:srgbClr val="1B449C"/>
      </a:accent3>
      <a:accent4>
        <a:srgbClr val="9DCB6D"/>
      </a:accent4>
      <a:accent5>
        <a:srgbClr val="F0CA69"/>
      </a:accent5>
      <a:accent6>
        <a:srgbClr val="091A2F"/>
      </a:accent6>
      <a:hlink>
        <a:srgbClr val="27ABCB"/>
      </a:hlink>
      <a:folHlink>
        <a:srgbClr val="1A449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D38030A67E7C4483C9EA4837A63CB4" ma:contentTypeVersion="10" ma:contentTypeDescription="Create a new document." ma:contentTypeScope="" ma:versionID="fddca8dcad10a20c0e20eb2796a9fe6b">
  <xsd:schema xmlns:xsd="http://www.w3.org/2001/XMLSchema" xmlns:xs="http://www.w3.org/2001/XMLSchema" xmlns:p="http://schemas.microsoft.com/office/2006/metadata/properties" xmlns:ns3="98a7921a-94af-45e3-808f-1d7512543291" targetNamespace="http://schemas.microsoft.com/office/2006/metadata/properties" ma:root="true" ma:fieldsID="ce737bc4e31c3b54c225378c7efc402f" ns3:_="">
    <xsd:import namespace="98a7921a-94af-45e3-808f-1d751254329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a7921a-94af-45e3-808f-1d75125432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CB4E3A2-0046-443E-80C5-6E02F5E692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a7921a-94af-45e3-808f-1d75125432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6D4A584-BB42-4F8C-B406-1AD8DA7F87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4A5FEC-65BF-4E03-8830-6F57D64C4F3F}">
  <ds:schemaRefs>
    <ds:schemaRef ds:uri="http://schemas.microsoft.com/office/2006/metadata/properties"/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98a7921a-94af-45e3-808f-1d7512543291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25033</TotalTime>
  <Words>485</Words>
  <Application>Microsoft Office PowerPoint</Application>
  <PresentationFormat>Widescreen</PresentationFormat>
  <Paragraphs>163</Paragraphs>
  <Slides>11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Lucida Grande</vt:lpstr>
      <vt:lpstr>STIXGeneral-Regular</vt:lpstr>
      <vt:lpstr>Body Slide Option 1</vt:lpstr>
      <vt:lpstr>Body Slide Option 2</vt:lpstr>
      <vt:lpstr>Dividers</vt:lpstr>
      <vt:lpstr>Cover Slides</vt:lpstr>
      <vt:lpstr>SmartDraw Drawing</vt:lpstr>
      <vt:lpstr>SmartDraw</vt:lpstr>
      <vt:lpstr>PFENEX Biopharmaceuticals Organizational Chart</vt:lpstr>
      <vt:lpstr>PowerPoint Presentation</vt:lpstr>
      <vt:lpstr>Finance</vt:lpstr>
      <vt:lpstr>Business Development   </vt:lpstr>
      <vt:lpstr>Late Stage Development and Facilities Operations</vt:lpstr>
      <vt:lpstr>PowerPoint Presentation</vt:lpstr>
      <vt:lpstr>R&amp;D – Analytical Development &amp; Ops</vt:lpstr>
      <vt:lpstr>R&amp;D – Purification Development  &amp; Lab Operations</vt:lpstr>
      <vt:lpstr>R&amp;D – Platform Technology &amp; Innovation</vt:lpstr>
      <vt:lpstr>R&amp;D – Drug Discovery</vt:lpstr>
      <vt:lpstr>Human Resources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PRESENTATION</dc:title>
  <dc:creator>Aren Bradley</dc:creator>
  <cp:lastModifiedBy>Citlali Cespedes</cp:lastModifiedBy>
  <cp:revision>282</cp:revision>
  <dcterms:created xsi:type="dcterms:W3CDTF">2020-01-01T00:15:45Z</dcterms:created>
  <dcterms:modified xsi:type="dcterms:W3CDTF">2020-10-11T20:39:39Z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0x01010054D38030A67E7C4483C9EA4837A63CB4</vt:lpwstr>
  </property>
</Properties>
</file>