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6" r:id="rId2"/>
    <p:sldId id="357" r:id="rId3"/>
    <p:sldId id="390" r:id="rId4"/>
    <p:sldId id="394" r:id="rId5"/>
    <p:sldId id="391" r:id="rId6"/>
    <p:sldId id="392" r:id="rId7"/>
    <p:sldId id="393" r:id="rId8"/>
    <p:sldId id="395" r:id="rId9"/>
    <p:sldId id="364" r:id="rId10"/>
    <p:sldId id="397" r:id="rId11"/>
    <p:sldId id="505" r:id="rId12"/>
    <p:sldId id="389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7A2"/>
    <a:srgbClr val="EAEAEA"/>
    <a:srgbClr val="0B9893"/>
    <a:srgbClr val="003300"/>
    <a:srgbClr val="038783"/>
    <a:srgbClr val="22B3AE"/>
    <a:srgbClr val="45C2BD"/>
    <a:srgbClr val="62BEBA"/>
    <a:srgbClr val="7DBDB9"/>
    <a:srgbClr val="95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BCE0B-7BD6-4154-A464-0396953E9D6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EC80EB4-8E5F-410D-A48B-0CEBE29EE564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Pfenex</a:t>
          </a:r>
        </a:p>
        <a:p>
          <a:r>
            <a:rPr lang="en-US" sz="1800" dirty="0">
              <a:latin typeface="Calibri" panose="020F0502020204030204" pitchFamily="34" charset="0"/>
            </a:rPr>
            <a:t>- </a:t>
          </a:r>
          <a:r>
            <a:rPr lang="en-US" sz="1200" dirty="0">
              <a:latin typeface="Calibri" panose="020F0502020204030204" pitchFamily="34" charset="0"/>
            </a:rPr>
            <a:t>Provides systems, tools and training</a:t>
          </a:r>
        </a:p>
      </dgm:t>
    </dgm:pt>
    <dgm:pt modelId="{8BD80ECD-207F-4477-B9C9-2B471EF88F01}" type="parTrans" cxnId="{34169671-83A1-40D9-9C45-2B0F202A86B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F12034B3-650B-4235-A155-F51B82B9D965}" type="sibTrans" cxnId="{34169671-83A1-40D9-9C45-2B0F202A86B6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DD6AB009-0BD1-432F-B56C-1FE6C3C9A189}">
      <dgm:prSet phldrT="[Text]" custT="1"/>
      <dgm:spPr/>
      <dgm:t>
        <a:bodyPr/>
        <a:lstStyle/>
        <a:p>
          <a:r>
            <a:rPr lang="en-US" sz="1800" b="1" dirty="0">
              <a:latin typeface="Calibri" panose="020F0502020204030204" pitchFamily="34" charset="0"/>
            </a:rPr>
            <a:t>Managers</a:t>
          </a:r>
        </a:p>
        <a:p>
          <a:r>
            <a:rPr lang="en-US" sz="1200" dirty="0">
              <a:latin typeface="Calibri" panose="020F0502020204030204" pitchFamily="34" charset="0"/>
            </a:rPr>
            <a:t>- Set Expectations</a:t>
          </a:r>
        </a:p>
        <a:p>
          <a:r>
            <a:rPr lang="en-US" sz="1200" dirty="0">
              <a:latin typeface="Calibri" panose="020F0502020204030204" pitchFamily="34" charset="0"/>
            </a:rPr>
            <a:t>- Provide coaching &amp; feedback</a:t>
          </a:r>
        </a:p>
      </dgm:t>
    </dgm:pt>
    <dgm:pt modelId="{3543ECE7-F58E-41DF-8CC3-97577E15A5BF}" type="parTrans" cxnId="{87028347-FBBA-4DCD-A28B-3CDFA38FB08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6ECE2E12-7BA7-4A3B-B73A-8A284BD3D2AF}" type="sibTrans" cxnId="{87028347-FBBA-4DCD-A28B-3CDFA38FB08F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0C71CA7D-638E-4A82-8C5E-E76E8673379A}">
      <dgm:prSet phldrT="[Text]" custT="1"/>
      <dgm:spPr/>
      <dgm:t>
        <a:bodyPr/>
        <a:lstStyle/>
        <a:p>
          <a:pPr marL="0"/>
          <a:r>
            <a:rPr lang="en-US" sz="1800" b="1" dirty="0">
              <a:latin typeface="Calibri" panose="020F0502020204030204" pitchFamily="34" charset="0"/>
            </a:rPr>
            <a:t>Employees</a:t>
          </a:r>
        </a:p>
        <a:p>
          <a:pPr marL="0"/>
          <a:r>
            <a:rPr lang="en-US" sz="1200" dirty="0">
              <a:latin typeface="Calibri" panose="020F0502020204030204" pitchFamily="34" charset="0"/>
            </a:rPr>
            <a:t>- Strive for excellence</a:t>
          </a:r>
        </a:p>
        <a:p>
          <a:pPr marL="230188" indent="0"/>
          <a:r>
            <a:rPr lang="en-US" sz="1200" dirty="0">
              <a:latin typeface="Calibri" panose="020F0502020204030204" pitchFamily="34" charset="0"/>
            </a:rPr>
            <a:t>- Take active role in development</a:t>
          </a:r>
        </a:p>
      </dgm:t>
    </dgm:pt>
    <dgm:pt modelId="{50897FFB-FE77-4885-8C0A-37A362CC4A5E}" type="sibTrans" cxnId="{08B167E0-A825-40EC-A4AB-F5BC5EC3EA7D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936204E9-2CF6-4957-801D-3D6A9E5EAC65}" type="parTrans" cxnId="{08B167E0-A825-40EC-A4AB-F5BC5EC3EA7D}">
      <dgm:prSet/>
      <dgm:spPr/>
      <dgm:t>
        <a:bodyPr/>
        <a:lstStyle/>
        <a:p>
          <a:endParaRPr lang="en-US" sz="2000">
            <a:latin typeface="Calibri" panose="020F0502020204030204" pitchFamily="34" charset="0"/>
          </a:endParaRPr>
        </a:p>
      </dgm:t>
    </dgm:pt>
    <dgm:pt modelId="{80D6B754-78C0-4378-9A92-56F48332699F}" type="pres">
      <dgm:prSet presAssocID="{9BEBCE0B-7BD6-4154-A464-0396953E9D67}" presName="compositeShape" presStyleCnt="0">
        <dgm:presLayoutVars>
          <dgm:chMax val="7"/>
          <dgm:dir/>
          <dgm:resizeHandles val="exact"/>
        </dgm:presLayoutVars>
      </dgm:prSet>
      <dgm:spPr/>
    </dgm:pt>
    <dgm:pt modelId="{5882FDCD-6100-471E-8ADB-149D3281D172}" type="pres">
      <dgm:prSet presAssocID="{9BEBCE0B-7BD6-4154-A464-0396953E9D67}" presName="wedge1" presStyleLbl="node1" presStyleIdx="0" presStyleCnt="3"/>
      <dgm:spPr/>
    </dgm:pt>
    <dgm:pt modelId="{8FF6E23A-FAA4-4553-A45E-5C17D667E068}" type="pres">
      <dgm:prSet presAssocID="{9BEBCE0B-7BD6-4154-A464-0396953E9D67}" presName="dummy1a" presStyleCnt="0"/>
      <dgm:spPr/>
    </dgm:pt>
    <dgm:pt modelId="{28D8ADB9-F7ED-4B38-8B53-1A81B77DA844}" type="pres">
      <dgm:prSet presAssocID="{9BEBCE0B-7BD6-4154-A464-0396953E9D67}" presName="dummy1b" presStyleCnt="0"/>
      <dgm:spPr/>
    </dgm:pt>
    <dgm:pt modelId="{131EACAD-7740-45E4-B7BD-21105C9BC171}" type="pres">
      <dgm:prSet presAssocID="{9BEBCE0B-7BD6-4154-A464-0396953E9D6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D12A603-5AC9-4980-BC59-A18199288850}" type="pres">
      <dgm:prSet presAssocID="{9BEBCE0B-7BD6-4154-A464-0396953E9D67}" presName="wedge2" presStyleLbl="node1" presStyleIdx="1" presStyleCnt="3"/>
      <dgm:spPr/>
    </dgm:pt>
    <dgm:pt modelId="{E8BBA7E0-6E05-4805-8598-F357BF83D6BF}" type="pres">
      <dgm:prSet presAssocID="{9BEBCE0B-7BD6-4154-A464-0396953E9D67}" presName="dummy2a" presStyleCnt="0"/>
      <dgm:spPr/>
    </dgm:pt>
    <dgm:pt modelId="{C18C6482-8186-44ED-ADB9-6A4D2D05BA87}" type="pres">
      <dgm:prSet presAssocID="{9BEBCE0B-7BD6-4154-A464-0396953E9D67}" presName="dummy2b" presStyleCnt="0"/>
      <dgm:spPr/>
    </dgm:pt>
    <dgm:pt modelId="{0DFF34FA-9799-49F7-B49B-1FDADFCFAD96}" type="pres">
      <dgm:prSet presAssocID="{9BEBCE0B-7BD6-4154-A464-0396953E9D6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D7BB09-204C-480D-8E5D-2CE0D6812476}" type="pres">
      <dgm:prSet presAssocID="{9BEBCE0B-7BD6-4154-A464-0396953E9D67}" presName="wedge3" presStyleLbl="node1" presStyleIdx="2" presStyleCnt="3"/>
      <dgm:spPr/>
    </dgm:pt>
    <dgm:pt modelId="{6E8420CB-6BA7-4DBA-A278-06A7B5D9A055}" type="pres">
      <dgm:prSet presAssocID="{9BEBCE0B-7BD6-4154-A464-0396953E9D67}" presName="dummy3a" presStyleCnt="0"/>
      <dgm:spPr/>
    </dgm:pt>
    <dgm:pt modelId="{BEA53ED8-488F-4632-99FE-99563E643B2A}" type="pres">
      <dgm:prSet presAssocID="{9BEBCE0B-7BD6-4154-A464-0396953E9D67}" presName="dummy3b" presStyleCnt="0"/>
      <dgm:spPr/>
    </dgm:pt>
    <dgm:pt modelId="{6A7DBB13-1E06-4583-851B-818E3D1D670B}" type="pres">
      <dgm:prSet presAssocID="{9BEBCE0B-7BD6-4154-A464-0396953E9D6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E814F11-F415-4331-B659-72887E2E7857}" type="pres">
      <dgm:prSet presAssocID="{50897FFB-FE77-4885-8C0A-37A362CC4A5E}" presName="arrowWedge1" presStyleLbl="fgSibTrans2D1" presStyleIdx="0" presStyleCnt="3"/>
      <dgm:spPr/>
    </dgm:pt>
    <dgm:pt modelId="{1F698169-8BE8-4209-80E6-A823430DD005}" type="pres">
      <dgm:prSet presAssocID="{F12034B3-650B-4235-A155-F51B82B9D965}" presName="arrowWedge2" presStyleLbl="fgSibTrans2D1" presStyleIdx="1" presStyleCnt="3"/>
      <dgm:spPr/>
    </dgm:pt>
    <dgm:pt modelId="{1DDFD794-2BBD-42E0-A5A7-D5B02AC14B1F}" type="pres">
      <dgm:prSet presAssocID="{6ECE2E12-7BA7-4A3B-B73A-8A284BD3D2AF}" presName="arrowWedge3" presStyleLbl="fgSibTrans2D1" presStyleIdx="2" presStyleCnt="3"/>
      <dgm:spPr/>
    </dgm:pt>
  </dgm:ptLst>
  <dgm:cxnLst>
    <dgm:cxn modelId="{C8925502-E94C-48B0-BF34-E124970A3D8A}" type="presOf" srcId="{0C71CA7D-638E-4A82-8C5E-E76E8673379A}" destId="{5882FDCD-6100-471E-8ADB-149D3281D172}" srcOrd="0" destOrd="0" presId="urn:microsoft.com/office/officeart/2005/8/layout/cycle8"/>
    <dgm:cxn modelId="{C5BD2F04-84EA-4585-AE58-F84147B797B1}" type="presOf" srcId="{DD6AB009-0BD1-432F-B56C-1FE6C3C9A189}" destId="{6A7DBB13-1E06-4583-851B-818E3D1D670B}" srcOrd="1" destOrd="0" presId="urn:microsoft.com/office/officeart/2005/8/layout/cycle8"/>
    <dgm:cxn modelId="{48442C25-BFD1-4324-87AD-7F0E310ADDC8}" type="presOf" srcId="{0C71CA7D-638E-4A82-8C5E-E76E8673379A}" destId="{131EACAD-7740-45E4-B7BD-21105C9BC171}" srcOrd="1" destOrd="0" presId="urn:microsoft.com/office/officeart/2005/8/layout/cycle8"/>
    <dgm:cxn modelId="{ECCEA335-0954-4DAA-92E8-EF146C22B497}" type="presOf" srcId="{CEC80EB4-8E5F-410D-A48B-0CEBE29EE564}" destId="{0DFF34FA-9799-49F7-B49B-1FDADFCFAD96}" srcOrd="1" destOrd="0" presId="urn:microsoft.com/office/officeart/2005/8/layout/cycle8"/>
    <dgm:cxn modelId="{87028347-FBBA-4DCD-A28B-3CDFA38FB08F}" srcId="{9BEBCE0B-7BD6-4154-A464-0396953E9D67}" destId="{DD6AB009-0BD1-432F-B56C-1FE6C3C9A189}" srcOrd="2" destOrd="0" parTransId="{3543ECE7-F58E-41DF-8CC3-97577E15A5BF}" sibTransId="{6ECE2E12-7BA7-4A3B-B73A-8A284BD3D2AF}"/>
    <dgm:cxn modelId="{34169671-83A1-40D9-9C45-2B0F202A86B6}" srcId="{9BEBCE0B-7BD6-4154-A464-0396953E9D67}" destId="{CEC80EB4-8E5F-410D-A48B-0CEBE29EE564}" srcOrd="1" destOrd="0" parTransId="{8BD80ECD-207F-4477-B9C9-2B471EF88F01}" sibTransId="{F12034B3-650B-4235-A155-F51B82B9D965}"/>
    <dgm:cxn modelId="{AECC0FC1-D706-4B49-BB84-CE96F2EFAF47}" type="presOf" srcId="{9BEBCE0B-7BD6-4154-A464-0396953E9D67}" destId="{80D6B754-78C0-4378-9A92-56F48332699F}" srcOrd="0" destOrd="0" presId="urn:microsoft.com/office/officeart/2005/8/layout/cycle8"/>
    <dgm:cxn modelId="{13D68ED1-0939-4A84-AAF1-7A80A4E089D8}" type="presOf" srcId="{DD6AB009-0BD1-432F-B56C-1FE6C3C9A189}" destId="{6AD7BB09-204C-480D-8E5D-2CE0D6812476}" srcOrd="0" destOrd="0" presId="urn:microsoft.com/office/officeart/2005/8/layout/cycle8"/>
    <dgm:cxn modelId="{08B167E0-A825-40EC-A4AB-F5BC5EC3EA7D}" srcId="{9BEBCE0B-7BD6-4154-A464-0396953E9D67}" destId="{0C71CA7D-638E-4A82-8C5E-E76E8673379A}" srcOrd="0" destOrd="0" parTransId="{936204E9-2CF6-4957-801D-3D6A9E5EAC65}" sibTransId="{50897FFB-FE77-4885-8C0A-37A362CC4A5E}"/>
    <dgm:cxn modelId="{4F6601ED-37C3-4039-86B5-53BED72A9B85}" type="presOf" srcId="{CEC80EB4-8E5F-410D-A48B-0CEBE29EE564}" destId="{6D12A603-5AC9-4980-BC59-A18199288850}" srcOrd="0" destOrd="0" presId="urn:microsoft.com/office/officeart/2005/8/layout/cycle8"/>
    <dgm:cxn modelId="{D694FF60-99F8-47BD-BFBB-A4B179DFA96D}" type="presParOf" srcId="{80D6B754-78C0-4378-9A92-56F48332699F}" destId="{5882FDCD-6100-471E-8ADB-149D3281D172}" srcOrd="0" destOrd="0" presId="urn:microsoft.com/office/officeart/2005/8/layout/cycle8"/>
    <dgm:cxn modelId="{EABD0442-4927-404D-9F22-6BC8BEB29D0E}" type="presParOf" srcId="{80D6B754-78C0-4378-9A92-56F48332699F}" destId="{8FF6E23A-FAA4-4553-A45E-5C17D667E068}" srcOrd="1" destOrd="0" presId="urn:microsoft.com/office/officeart/2005/8/layout/cycle8"/>
    <dgm:cxn modelId="{FC16E07E-82E4-43D8-B100-F7B667C8EB8F}" type="presParOf" srcId="{80D6B754-78C0-4378-9A92-56F48332699F}" destId="{28D8ADB9-F7ED-4B38-8B53-1A81B77DA844}" srcOrd="2" destOrd="0" presId="urn:microsoft.com/office/officeart/2005/8/layout/cycle8"/>
    <dgm:cxn modelId="{79259C50-1BD7-4A8E-AAEE-409B0494A41B}" type="presParOf" srcId="{80D6B754-78C0-4378-9A92-56F48332699F}" destId="{131EACAD-7740-45E4-B7BD-21105C9BC171}" srcOrd="3" destOrd="0" presId="urn:microsoft.com/office/officeart/2005/8/layout/cycle8"/>
    <dgm:cxn modelId="{E1EA7A1D-2C7F-40B5-A13B-9237F58A61DF}" type="presParOf" srcId="{80D6B754-78C0-4378-9A92-56F48332699F}" destId="{6D12A603-5AC9-4980-BC59-A18199288850}" srcOrd="4" destOrd="0" presId="urn:microsoft.com/office/officeart/2005/8/layout/cycle8"/>
    <dgm:cxn modelId="{F36531FD-9305-4316-92E6-772E8474F1BB}" type="presParOf" srcId="{80D6B754-78C0-4378-9A92-56F48332699F}" destId="{E8BBA7E0-6E05-4805-8598-F357BF83D6BF}" srcOrd="5" destOrd="0" presId="urn:microsoft.com/office/officeart/2005/8/layout/cycle8"/>
    <dgm:cxn modelId="{271A515D-6EDB-4FA7-A131-FE7DCD51BEA9}" type="presParOf" srcId="{80D6B754-78C0-4378-9A92-56F48332699F}" destId="{C18C6482-8186-44ED-ADB9-6A4D2D05BA87}" srcOrd="6" destOrd="0" presId="urn:microsoft.com/office/officeart/2005/8/layout/cycle8"/>
    <dgm:cxn modelId="{024F7776-2E2E-4595-8D3B-7E136B8E4C8C}" type="presParOf" srcId="{80D6B754-78C0-4378-9A92-56F48332699F}" destId="{0DFF34FA-9799-49F7-B49B-1FDADFCFAD96}" srcOrd="7" destOrd="0" presId="urn:microsoft.com/office/officeart/2005/8/layout/cycle8"/>
    <dgm:cxn modelId="{1D60D2D5-44BE-4F45-AB49-C650B0D50019}" type="presParOf" srcId="{80D6B754-78C0-4378-9A92-56F48332699F}" destId="{6AD7BB09-204C-480D-8E5D-2CE0D6812476}" srcOrd="8" destOrd="0" presId="urn:microsoft.com/office/officeart/2005/8/layout/cycle8"/>
    <dgm:cxn modelId="{3DA1A14A-BD9E-403A-A02A-B7D93D2A0206}" type="presParOf" srcId="{80D6B754-78C0-4378-9A92-56F48332699F}" destId="{6E8420CB-6BA7-4DBA-A278-06A7B5D9A055}" srcOrd="9" destOrd="0" presId="urn:microsoft.com/office/officeart/2005/8/layout/cycle8"/>
    <dgm:cxn modelId="{999722FF-890E-4136-BF2E-F70E142C9EB9}" type="presParOf" srcId="{80D6B754-78C0-4378-9A92-56F48332699F}" destId="{BEA53ED8-488F-4632-99FE-99563E643B2A}" srcOrd="10" destOrd="0" presId="urn:microsoft.com/office/officeart/2005/8/layout/cycle8"/>
    <dgm:cxn modelId="{E46A7674-A0BE-48B0-9427-CB1E2AF97BDD}" type="presParOf" srcId="{80D6B754-78C0-4378-9A92-56F48332699F}" destId="{6A7DBB13-1E06-4583-851B-818E3D1D670B}" srcOrd="11" destOrd="0" presId="urn:microsoft.com/office/officeart/2005/8/layout/cycle8"/>
    <dgm:cxn modelId="{CA718447-E47F-4B12-8706-1C7C94BCD864}" type="presParOf" srcId="{80D6B754-78C0-4378-9A92-56F48332699F}" destId="{DE814F11-F415-4331-B659-72887E2E7857}" srcOrd="12" destOrd="0" presId="urn:microsoft.com/office/officeart/2005/8/layout/cycle8"/>
    <dgm:cxn modelId="{1E1F1ABE-1F10-466F-8FD0-71773FD11697}" type="presParOf" srcId="{80D6B754-78C0-4378-9A92-56F48332699F}" destId="{1F698169-8BE8-4209-80E6-A823430DD005}" srcOrd="13" destOrd="0" presId="urn:microsoft.com/office/officeart/2005/8/layout/cycle8"/>
    <dgm:cxn modelId="{A0BAA649-70F5-43AB-AA78-1A7C72360843}" type="presParOf" srcId="{80D6B754-78C0-4378-9A92-56F48332699F}" destId="{1DDFD794-2BBD-42E0-A5A7-D5B02AC14B1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C4E21-FA75-451B-A675-EF851858CB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8A6FA-F2DB-4E82-A5CC-F6B4BBCBA70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Rollout of Corporate &amp; Functional Goals</a:t>
          </a:r>
        </a:p>
      </dgm:t>
    </dgm:pt>
    <dgm:pt modelId="{F7B509EB-9937-4816-9BB8-AACEA9D92FAC}" type="parTrans" cxnId="{FEC8DBD6-EE98-4B8B-8AA8-4875DB97E5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3D1433-9702-49FB-BA0A-86724C0A3809}" type="sibTrans" cxnId="{FEC8DBD6-EE98-4B8B-8AA8-4875DB97E58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7EA43F4-EF43-49F6-ACBF-AAAD4A9206EA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Employee Drafts Goals</a:t>
          </a:r>
        </a:p>
      </dgm:t>
    </dgm:pt>
    <dgm:pt modelId="{B78DB327-C640-47E9-A95A-1D547BB8AC56}" type="parTrans" cxnId="{C0F8F79E-E7D9-44AC-B6C0-139381C5254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0676AEC-F207-4823-B272-2135710FBD5D}" type="sibTrans" cxnId="{C0F8F79E-E7D9-44AC-B6C0-139381C5254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56766B8-6217-42A8-B92C-74C7BE9BE7D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Goals are Reviewed and Updated Throughout the Year</a:t>
          </a:r>
        </a:p>
      </dgm:t>
    </dgm:pt>
    <dgm:pt modelId="{6D45D6C6-F247-449B-9DFE-BA243239C09A}" type="parTrans" cxnId="{8D9EA8E9-0CCF-456E-B264-2943683A02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8792427-8FB6-4395-8483-DFB5546CDD46}" type="sibTrans" cxnId="{8D9EA8E9-0CCF-456E-B264-2943683A02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48A2B5C-1C47-46C8-B8FA-9D69C6EC3C4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Employee &amp; Manager Align/Finalize Goals</a:t>
          </a:r>
        </a:p>
      </dgm:t>
    </dgm:pt>
    <dgm:pt modelId="{D1523801-9E6F-4D5B-955F-320EE57CBFA8}" type="parTrans" cxnId="{18BC9D1F-0CFA-4CD9-A826-2470E365183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68B1F60-2E25-4FC9-BD24-3EAC60C841F7}" type="sibTrans" cxnId="{18BC9D1F-0CFA-4CD9-A826-2470E365183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9C3E5AE-FCA2-42AB-9710-4C02136306FA}" type="pres">
      <dgm:prSet presAssocID="{C41C4E21-FA75-451B-A675-EF851858CBFF}" presName="Name0" presStyleCnt="0">
        <dgm:presLayoutVars>
          <dgm:dir/>
          <dgm:resizeHandles val="exact"/>
        </dgm:presLayoutVars>
      </dgm:prSet>
      <dgm:spPr/>
    </dgm:pt>
    <dgm:pt modelId="{3318563A-5C82-49AC-8C4F-9F598CD6568C}" type="pres">
      <dgm:prSet presAssocID="{2568A6FA-F2DB-4E82-A5CC-F6B4BBCBA704}" presName="node" presStyleLbl="node1" presStyleIdx="0" presStyleCnt="4">
        <dgm:presLayoutVars>
          <dgm:bulletEnabled val="1"/>
        </dgm:presLayoutVars>
      </dgm:prSet>
      <dgm:spPr/>
    </dgm:pt>
    <dgm:pt modelId="{C705780C-9CD0-4816-B21B-8508E9739ADE}" type="pres">
      <dgm:prSet presAssocID="{883D1433-9702-49FB-BA0A-86724C0A3809}" presName="sibTrans" presStyleLbl="sibTrans2D1" presStyleIdx="0" presStyleCnt="3"/>
      <dgm:spPr/>
    </dgm:pt>
    <dgm:pt modelId="{63320BCB-E8AE-4E6E-99A1-AF76E122B405}" type="pres">
      <dgm:prSet presAssocID="{883D1433-9702-49FB-BA0A-86724C0A3809}" presName="connectorText" presStyleLbl="sibTrans2D1" presStyleIdx="0" presStyleCnt="3"/>
      <dgm:spPr/>
    </dgm:pt>
    <dgm:pt modelId="{8C02044A-AC22-4855-BAF5-D38D97884E10}" type="pres">
      <dgm:prSet presAssocID="{D7EA43F4-EF43-49F6-ACBF-AAAD4A9206EA}" presName="node" presStyleLbl="node1" presStyleIdx="1" presStyleCnt="4">
        <dgm:presLayoutVars>
          <dgm:bulletEnabled val="1"/>
        </dgm:presLayoutVars>
      </dgm:prSet>
      <dgm:spPr/>
    </dgm:pt>
    <dgm:pt modelId="{CF5A0EB9-AFF6-4E8C-BF04-9D8927841E97}" type="pres">
      <dgm:prSet presAssocID="{50676AEC-F207-4823-B272-2135710FBD5D}" presName="sibTrans" presStyleLbl="sibTrans2D1" presStyleIdx="1" presStyleCnt="3"/>
      <dgm:spPr/>
    </dgm:pt>
    <dgm:pt modelId="{ACB09BCD-470F-4F5A-89F8-C6600009284D}" type="pres">
      <dgm:prSet presAssocID="{50676AEC-F207-4823-B272-2135710FBD5D}" presName="connectorText" presStyleLbl="sibTrans2D1" presStyleIdx="1" presStyleCnt="3"/>
      <dgm:spPr/>
    </dgm:pt>
    <dgm:pt modelId="{F700A8A2-F2A4-40D5-A7B7-A8D6DF18A69E}" type="pres">
      <dgm:prSet presAssocID="{948A2B5C-1C47-46C8-B8FA-9D69C6EC3C4B}" presName="node" presStyleLbl="node1" presStyleIdx="2" presStyleCnt="4">
        <dgm:presLayoutVars>
          <dgm:bulletEnabled val="1"/>
        </dgm:presLayoutVars>
      </dgm:prSet>
      <dgm:spPr/>
    </dgm:pt>
    <dgm:pt modelId="{63CD3ED6-FECC-4C7F-8A72-90C42872731F}" type="pres">
      <dgm:prSet presAssocID="{268B1F60-2E25-4FC9-BD24-3EAC60C841F7}" presName="sibTrans" presStyleLbl="sibTrans2D1" presStyleIdx="2" presStyleCnt="3"/>
      <dgm:spPr/>
    </dgm:pt>
    <dgm:pt modelId="{027F6664-21CF-41CB-8AC5-6348CDFC5835}" type="pres">
      <dgm:prSet presAssocID="{268B1F60-2E25-4FC9-BD24-3EAC60C841F7}" presName="connectorText" presStyleLbl="sibTrans2D1" presStyleIdx="2" presStyleCnt="3"/>
      <dgm:spPr/>
    </dgm:pt>
    <dgm:pt modelId="{D3DFD884-2A9D-4442-8CCE-A6056F5EFAAF}" type="pres">
      <dgm:prSet presAssocID="{C56766B8-6217-42A8-B92C-74C7BE9BE7D1}" presName="node" presStyleLbl="node1" presStyleIdx="3" presStyleCnt="4">
        <dgm:presLayoutVars>
          <dgm:bulletEnabled val="1"/>
        </dgm:presLayoutVars>
      </dgm:prSet>
      <dgm:spPr/>
    </dgm:pt>
  </dgm:ptLst>
  <dgm:cxnLst>
    <dgm:cxn modelId="{6CB0570D-A7A2-47BD-8B13-5BF5B580CFF0}" type="presOf" srcId="{883D1433-9702-49FB-BA0A-86724C0A3809}" destId="{C705780C-9CD0-4816-B21B-8508E9739ADE}" srcOrd="0" destOrd="0" presId="urn:microsoft.com/office/officeart/2005/8/layout/process1"/>
    <dgm:cxn modelId="{17CFCC15-1C89-4882-B7F3-9C5E27731F7E}" type="presOf" srcId="{50676AEC-F207-4823-B272-2135710FBD5D}" destId="{ACB09BCD-470F-4F5A-89F8-C6600009284D}" srcOrd="1" destOrd="0" presId="urn:microsoft.com/office/officeart/2005/8/layout/process1"/>
    <dgm:cxn modelId="{18BC9D1F-0CFA-4CD9-A826-2470E3651834}" srcId="{C41C4E21-FA75-451B-A675-EF851858CBFF}" destId="{948A2B5C-1C47-46C8-B8FA-9D69C6EC3C4B}" srcOrd="2" destOrd="0" parTransId="{D1523801-9E6F-4D5B-955F-320EE57CBFA8}" sibTransId="{268B1F60-2E25-4FC9-BD24-3EAC60C841F7}"/>
    <dgm:cxn modelId="{B2A74943-CFAD-4768-8060-CC7C250B41D9}" type="presOf" srcId="{D7EA43F4-EF43-49F6-ACBF-AAAD4A9206EA}" destId="{8C02044A-AC22-4855-BAF5-D38D97884E10}" srcOrd="0" destOrd="0" presId="urn:microsoft.com/office/officeart/2005/8/layout/process1"/>
    <dgm:cxn modelId="{E6C94B51-2B4D-480E-A4FF-F7E899A046E6}" type="presOf" srcId="{948A2B5C-1C47-46C8-B8FA-9D69C6EC3C4B}" destId="{F700A8A2-F2A4-40D5-A7B7-A8D6DF18A69E}" srcOrd="0" destOrd="0" presId="urn:microsoft.com/office/officeart/2005/8/layout/process1"/>
    <dgm:cxn modelId="{90645D73-FE3B-45AF-83BF-B2C0950D6CBC}" type="presOf" srcId="{C56766B8-6217-42A8-B92C-74C7BE9BE7D1}" destId="{D3DFD884-2A9D-4442-8CCE-A6056F5EFAAF}" srcOrd="0" destOrd="0" presId="urn:microsoft.com/office/officeart/2005/8/layout/process1"/>
    <dgm:cxn modelId="{C3FE2490-7D75-4A87-B2CB-F11556E2FA8B}" type="presOf" srcId="{C41C4E21-FA75-451B-A675-EF851858CBFF}" destId="{B9C3E5AE-FCA2-42AB-9710-4C02136306FA}" srcOrd="0" destOrd="0" presId="urn:microsoft.com/office/officeart/2005/8/layout/process1"/>
    <dgm:cxn modelId="{C0F8F79E-E7D9-44AC-B6C0-139381C5254A}" srcId="{C41C4E21-FA75-451B-A675-EF851858CBFF}" destId="{D7EA43F4-EF43-49F6-ACBF-AAAD4A9206EA}" srcOrd="1" destOrd="0" parTransId="{B78DB327-C640-47E9-A95A-1D547BB8AC56}" sibTransId="{50676AEC-F207-4823-B272-2135710FBD5D}"/>
    <dgm:cxn modelId="{2097AF9F-E8DD-475C-9A1C-262564D3543A}" type="presOf" srcId="{883D1433-9702-49FB-BA0A-86724C0A3809}" destId="{63320BCB-E8AE-4E6E-99A1-AF76E122B405}" srcOrd="1" destOrd="0" presId="urn:microsoft.com/office/officeart/2005/8/layout/process1"/>
    <dgm:cxn modelId="{FD125CA1-B4D1-4BE3-8907-20A33D9E696C}" type="presOf" srcId="{50676AEC-F207-4823-B272-2135710FBD5D}" destId="{CF5A0EB9-AFF6-4E8C-BF04-9D8927841E97}" srcOrd="0" destOrd="0" presId="urn:microsoft.com/office/officeart/2005/8/layout/process1"/>
    <dgm:cxn modelId="{FFFF6AB6-46F9-4E98-A289-A8D0FB0AFC89}" type="presOf" srcId="{268B1F60-2E25-4FC9-BD24-3EAC60C841F7}" destId="{63CD3ED6-FECC-4C7F-8A72-90C42872731F}" srcOrd="0" destOrd="0" presId="urn:microsoft.com/office/officeart/2005/8/layout/process1"/>
    <dgm:cxn modelId="{FEC8DBD6-EE98-4B8B-8AA8-4875DB97E58E}" srcId="{C41C4E21-FA75-451B-A675-EF851858CBFF}" destId="{2568A6FA-F2DB-4E82-A5CC-F6B4BBCBA704}" srcOrd="0" destOrd="0" parTransId="{F7B509EB-9937-4816-9BB8-AACEA9D92FAC}" sibTransId="{883D1433-9702-49FB-BA0A-86724C0A3809}"/>
    <dgm:cxn modelId="{7CCB08E2-15CC-4CC4-949F-1B56F7CD87C0}" type="presOf" srcId="{2568A6FA-F2DB-4E82-A5CC-F6B4BBCBA704}" destId="{3318563A-5C82-49AC-8C4F-9F598CD6568C}" srcOrd="0" destOrd="0" presId="urn:microsoft.com/office/officeart/2005/8/layout/process1"/>
    <dgm:cxn modelId="{8D9EA8E9-0CCF-456E-B264-2943683A02B5}" srcId="{C41C4E21-FA75-451B-A675-EF851858CBFF}" destId="{C56766B8-6217-42A8-B92C-74C7BE9BE7D1}" srcOrd="3" destOrd="0" parTransId="{6D45D6C6-F247-449B-9DFE-BA243239C09A}" sibTransId="{58792427-8FB6-4395-8483-DFB5546CDD46}"/>
    <dgm:cxn modelId="{A05853EE-0DBB-43B3-A8D3-B5353F53C19F}" type="presOf" srcId="{268B1F60-2E25-4FC9-BD24-3EAC60C841F7}" destId="{027F6664-21CF-41CB-8AC5-6348CDFC5835}" srcOrd="1" destOrd="0" presId="urn:microsoft.com/office/officeart/2005/8/layout/process1"/>
    <dgm:cxn modelId="{D981B34B-4D0E-483A-972F-6B21500D0E19}" type="presParOf" srcId="{B9C3E5AE-FCA2-42AB-9710-4C02136306FA}" destId="{3318563A-5C82-49AC-8C4F-9F598CD6568C}" srcOrd="0" destOrd="0" presId="urn:microsoft.com/office/officeart/2005/8/layout/process1"/>
    <dgm:cxn modelId="{1A79EBD9-E08E-4F64-8A97-8D6ACB84F45D}" type="presParOf" srcId="{B9C3E5AE-FCA2-42AB-9710-4C02136306FA}" destId="{C705780C-9CD0-4816-B21B-8508E9739ADE}" srcOrd="1" destOrd="0" presId="urn:microsoft.com/office/officeart/2005/8/layout/process1"/>
    <dgm:cxn modelId="{427CE3D4-1446-4D40-8B37-F185607BCF81}" type="presParOf" srcId="{C705780C-9CD0-4816-B21B-8508E9739ADE}" destId="{63320BCB-E8AE-4E6E-99A1-AF76E122B405}" srcOrd="0" destOrd="0" presId="urn:microsoft.com/office/officeart/2005/8/layout/process1"/>
    <dgm:cxn modelId="{834E9C36-318A-47A2-B812-59A76BA12B0B}" type="presParOf" srcId="{B9C3E5AE-FCA2-42AB-9710-4C02136306FA}" destId="{8C02044A-AC22-4855-BAF5-D38D97884E10}" srcOrd="2" destOrd="0" presId="urn:microsoft.com/office/officeart/2005/8/layout/process1"/>
    <dgm:cxn modelId="{440E1D09-ABEF-45BE-9B25-8C8A3D0390EE}" type="presParOf" srcId="{B9C3E5AE-FCA2-42AB-9710-4C02136306FA}" destId="{CF5A0EB9-AFF6-4E8C-BF04-9D8927841E97}" srcOrd="3" destOrd="0" presId="urn:microsoft.com/office/officeart/2005/8/layout/process1"/>
    <dgm:cxn modelId="{2AAE4FD9-F8C0-4188-A24F-AD38CE696E26}" type="presParOf" srcId="{CF5A0EB9-AFF6-4E8C-BF04-9D8927841E97}" destId="{ACB09BCD-470F-4F5A-89F8-C6600009284D}" srcOrd="0" destOrd="0" presId="urn:microsoft.com/office/officeart/2005/8/layout/process1"/>
    <dgm:cxn modelId="{16EA3128-F3B6-4BFC-97AA-A274F5B53E36}" type="presParOf" srcId="{B9C3E5AE-FCA2-42AB-9710-4C02136306FA}" destId="{F700A8A2-F2A4-40D5-A7B7-A8D6DF18A69E}" srcOrd="4" destOrd="0" presId="urn:microsoft.com/office/officeart/2005/8/layout/process1"/>
    <dgm:cxn modelId="{1E076901-E19D-4901-908E-D7F23900C7A9}" type="presParOf" srcId="{B9C3E5AE-FCA2-42AB-9710-4C02136306FA}" destId="{63CD3ED6-FECC-4C7F-8A72-90C42872731F}" srcOrd="5" destOrd="0" presId="urn:microsoft.com/office/officeart/2005/8/layout/process1"/>
    <dgm:cxn modelId="{7EBD725E-CAEB-4574-AE43-2FD7860923F9}" type="presParOf" srcId="{63CD3ED6-FECC-4C7F-8A72-90C42872731F}" destId="{027F6664-21CF-41CB-8AC5-6348CDFC5835}" srcOrd="0" destOrd="0" presId="urn:microsoft.com/office/officeart/2005/8/layout/process1"/>
    <dgm:cxn modelId="{19B1886E-4BBD-443B-950F-06B98B089297}" type="presParOf" srcId="{B9C3E5AE-FCA2-42AB-9710-4C02136306FA}" destId="{D3DFD884-2A9D-4442-8CCE-A6056F5EFAA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9BDC2-848A-4470-8C99-AB3D8A79D87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9D08422-6D93-4053-800F-FE95BBA9E886}">
      <dgm:prSet phldrT="[Text]"/>
      <dgm:spPr/>
      <dgm:t>
        <a:bodyPr/>
        <a:lstStyle/>
        <a:p>
          <a:r>
            <a:rPr lang="en-US" dirty="0"/>
            <a:t>Dec</a:t>
          </a:r>
        </a:p>
      </dgm:t>
    </dgm:pt>
    <dgm:pt modelId="{A1D778D3-062F-4721-892F-D60A22536B7E}" type="parTrans" cxnId="{049FA2D1-9667-4ECA-91D1-CC159CE73B06}">
      <dgm:prSet/>
      <dgm:spPr/>
      <dgm:t>
        <a:bodyPr/>
        <a:lstStyle/>
        <a:p>
          <a:endParaRPr lang="en-US"/>
        </a:p>
      </dgm:t>
    </dgm:pt>
    <dgm:pt modelId="{53B77B5C-7062-4671-9486-5275DE9713B7}" type="sibTrans" cxnId="{049FA2D1-9667-4ECA-91D1-CC159CE73B06}">
      <dgm:prSet/>
      <dgm:spPr/>
      <dgm:t>
        <a:bodyPr/>
        <a:lstStyle/>
        <a:p>
          <a:endParaRPr lang="en-US"/>
        </a:p>
      </dgm:t>
    </dgm:pt>
    <dgm:pt modelId="{0B46513D-B3CB-467F-BC46-9808C52164AB}">
      <dgm:prSet phldrT="[Text]"/>
      <dgm:spPr/>
      <dgm:t>
        <a:bodyPr/>
        <a:lstStyle/>
        <a:p>
          <a:r>
            <a:rPr lang="en-US" dirty="0"/>
            <a:t>Jan</a:t>
          </a:r>
        </a:p>
      </dgm:t>
    </dgm:pt>
    <dgm:pt modelId="{49F97C67-5A6E-4596-B579-5D4D73D78C58}" type="parTrans" cxnId="{CD2DD198-868C-49D5-A166-FC496A37CD83}">
      <dgm:prSet/>
      <dgm:spPr/>
      <dgm:t>
        <a:bodyPr/>
        <a:lstStyle/>
        <a:p>
          <a:endParaRPr lang="en-US"/>
        </a:p>
      </dgm:t>
    </dgm:pt>
    <dgm:pt modelId="{7215EBFB-2334-4AC9-A065-FA8C50BDCCFE}" type="sibTrans" cxnId="{CD2DD198-868C-49D5-A166-FC496A37CD83}">
      <dgm:prSet/>
      <dgm:spPr/>
      <dgm:t>
        <a:bodyPr/>
        <a:lstStyle/>
        <a:p>
          <a:endParaRPr lang="en-US"/>
        </a:p>
      </dgm:t>
    </dgm:pt>
    <dgm:pt modelId="{6B0F5196-3B97-41EE-A30E-D7A6727A1244}">
      <dgm:prSet phldrT="[Text]"/>
      <dgm:spPr/>
      <dgm:t>
        <a:bodyPr/>
        <a:lstStyle/>
        <a:p>
          <a:r>
            <a:rPr lang="en-US" dirty="0"/>
            <a:t>Feb</a:t>
          </a:r>
        </a:p>
      </dgm:t>
    </dgm:pt>
    <dgm:pt modelId="{26920922-FC72-48BE-A27A-1273B3B65183}" type="parTrans" cxnId="{DBA85015-38EE-4E4E-A38A-008CF1B421E0}">
      <dgm:prSet/>
      <dgm:spPr/>
      <dgm:t>
        <a:bodyPr/>
        <a:lstStyle/>
        <a:p>
          <a:endParaRPr lang="en-US"/>
        </a:p>
      </dgm:t>
    </dgm:pt>
    <dgm:pt modelId="{DB1B2ECF-AE76-4090-B3E9-EEC389EDCDD9}" type="sibTrans" cxnId="{DBA85015-38EE-4E4E-A38A-008CF1B421E0}">
      <dgm:prSet/>
      <dgm:spPr/>
      <dgm:t>
        <a:bodyPr/>
        <a:lstStyle/>
        <a:p>
          <a:endParaRPr lang="en-US"/>
        </a:p>
      </dgm:t>
    </dgm:pt>
    <dgm:pt modelId="{218A8AB0-B6B0-4A44-9BF1-2FC1E284E538}">
      <dgm:prSet/>
      <dgm:spPr/>
      <dgm:t>
        <a:bodyPr/>
        <a:lstStyle/>
        <a:p>
          <a:r>
            <a:rPr lang="en-US" dirty="0"/>
            <a:t>Mar</a:t>
          </a:r>
        </a:p>
      </dgm:t>
    </dgm:pt>
    <dgm:pt modelId="{FBD2106D-F0D9-4E8A-990A-C88B421AB39F}" type="parTrans" cxnId="{837AE8B2-E2A7-4B24-83B3-7AFC708E0B67}">
      <dgm:prSet/>
      <dgm:spPr/>
      <dgm:t>
        <a:bodyPr/>
        <a:lstStyle/>
        <a:p>
          <a:endParaRPr lang="en-US"/>
        </a:p>
      </dgm:t>
    </dgm:pt>
    <dgm:pt modelId="{5A06A338-F034-44E1-B00D-36DC9279A0CE}" type="sibTrans" cxnId="{837AE8B2-E2A7-4B24-83B3-7AFC708E0B67}">
      <dgm:prSet/>
      <dgm:spPr/>
      <dgm:t>
        <a:bodyPr/>
        <a:lstStyle/>
        <a:p>
          <a:endParaRPr lang="en-US"/>
        </a:p>
      </dgm:t>
    </dgm:pt>
    <dgm:pt modelId="{4741E560-55ED-4F45-80EA-C673F9015723}">
      <dgm:prSet/>
      <dgm:spPr/>
      <dgm:t>
        <a:bodyPr/>
        <a:lstStyle/>
        <a:p>
          <a:r>
            <a:rPr lang="en-US" dirty="0"/>
            <a:t>Apr</a:t>
          </a:r>
        </a:p>
      </dgm:t>
    </dgm:pt>
    <dgm:pt modelId="{E99670C2-834E-4B2B-96DA-4A20D3387A93}" type="parTrans" cxnId="{108EAA16-21BB-4BAB-A943-396F1E8B4BF1}">
      <dgm:prSet/>
      <dgm:spPr/>
      <dgm:t>
        <a:bodyPr/>
        <a:lstStyle/>
        <a:p>
          <a:endParaRPr lang="en-US"/>
        </a:p>
      </dgm:t>
    </dgm:pt>
    <dgm:pt modelId="{63A07A8D-826F-46CD-8C04-AF98B2EFAAD6}" type="sibTrans" cxnId="{108EAA16-21BB-4BAB-A943-396F1E8B4BF1}">
      <dgm:prSet/>
      <dgm:spPr/>
      <dgm:t>
        <a:bodyPr/>
        <a:lstStyle/>
        <a:p>
          <a:endParaRPr lang="en-US"/>
        </a:p>
      </dgm:t>
    </dgm:pt>
    <dgm:pt modelId="{1BBF86F7-EA3B-4C23-BB8D-7EA440678295}">
      <dgm:prSet/>
      <dgm:spPr/>
      <dgm:t>
        <a:bodyPr/>
        <a:lstStyle/>
        <a:p>
          <a:r>
            <a:rPr lang="en-US" dirty="0"/>
            <a:t>May</a:t>
          </a:r>
        </a:p>
      </dgm:t>
    </dgm:pt>
    <dgm:pt modelId="{1F36D783-0E79-4B42-AA1A-C50660AF1816}" type="parTrans" cxnId="{170DA94C-0867-4814-B0B8-45E6F464FDE0}">
      <dgm:prSet/>
      <dgm:spPr/>
      <dgm:t>
        <a:bodyPr/>
        <a:lstStyle/>
        <a:p>
          <a:endParaRPr lang="en-US"/>
        </a:p>
      </dgm:t>
    </dgm:pt>
    <dgm:pt modelId="{F5F2F537-3C2A-4150-8E68-061AFFEAD2C6}" type="sibTrans" cxnId="{170DA94C-0867-4814-B0B8-45E6F464FDE0}">
      <dgm:prSet/>
      <dgm:spPr/>
      <dgm:t>
        <a:bodyPr/>
        <a:lstStyle/>
        <a:p>
          <a:endParaRPr lang="en-US"/>
        </a:p>
      </dgm:t>
    </dgm:pt>
    <dgm:pt modelId="{615E7ED1-B63B-4040-8A88-BCD8AB6916E8}">
      <dgm:prSet/>
      <dgm:spPr/>
      <dgm:t>
        <a:bodyPr/>
        <a:lstStyle/>
        <a:p>
          <a:r>
            <a:rPr lang="en-US" dirty="0"/>
            <a:t>June</a:t>
          </a:r>
        </a:p>
      </dgm:t>
    </dgm:pt>
    <dgm:pt modelId="{CE4E774A-5B97-414C-A1BA-DC42E0AE80FE}" type="parTrans" cxnId="{3FDE07DF-1A5E-42B2-BFFB-A58487A08AB2}">
      <dgm:prSet/>
      <dgm:spPr/>
      <dgm:t>
        <a:bodyPr/>
        <a:lstStyle/>
        <a:p>
          <a:endParaRPr lang="en-US"/>
        </a:p>
      </dgm:t>
    </dgm:pt>
    <dgm:pt modelId="{00F63FD4-BCC5-4758-8900-DE1302D60074}" type="sibTrans" cxnId="{3FDE07DF-1A5E-42B2-BFFB-A58487A08AB2}">
      <dgm:prSet/>
      <dgm:spPr/>
      <dgm:t>
        <a:bodyPr/>
        <a:lstStyle/>
        <a:p>
          <a:endParaRPr lang="en-US"/>
        </a:p>
      </dgm:t>
    </dgm:pt>
    <dgm:pt modelId="{653BC88E-02C9-40C3-939C-05C618ABDA2D}">
      <dgm:prSet/>
      <dgm:spPr/>
      <dgm:t>
        <a:bodyPr/>
        <a:lstStyle/>
        <a:p>
          <a:r>
            <a:rPr lang="en-US" dirty="0"/>
            <a:t>July</a:t>
          </a:r>
        </a:p>
      </dgm:t>
    </dgm:pt>
    <dgm:pt modelId="{6AA8CFAA-9C8D-49DA-85C0-6E29C2E885BE}" type="parTrans" cxnId="{1E28C087-5129-4129-9D2E-4268FFB25681}">
      <dgm:prSet/>
      <dgm:spPr/>
      <dgm:t>
        <a:bodyPr/>
        <a:lstStyle/>
        <a:p>
          <a:endParaRPr lang="en-US"/>
        </a:p>
      </dgm:t>
    </dgm:pt>
    <dgm:pt modelId="{62ECC05A-6098-45AD-8AA0-C65299F5D75D}" type="sibTrans" cxnId="{1E28C087-5129-4129-9D2E-4268FFB25681}">
      <dgm:prSet/>
      <dgm:spPr/>
      <dgm:t>
        <a:bodyPr/>
        <a:lstStyle/>
        <a:p>
          <a:endParaRPr lang="en-US"/>
        </a:p>
      </dgm:t>
    </dgm:pt>
    <dgm:pt modelId="{801AC9D0-465C-468E-BC63-58E71DB84524}">
      <dgm:prSet/>
      <dgm:spPr/>
      <dgm:t>
        <a:bodyPr/>
        <a:lstStyle/>
        <a:p>
          <a:r>
            <a:rPr lang="en-US" dirty="0"/>
            <a:t>Aug</a:t>
          </a:r>
        </a:p>
      </dgm:t>
    </dgm:pt>
    <dgm:pt modelId="{E429F692-C99D-494C-8CFB-DAE3BB1CECDE}" type="parTrans" cxnId="{B67B38BC-915F-440B-AFDC-3903E07D2266}">
      <dgm:prSet/>
      <dgm:spPr/>
      <dgm:t>
        <a:bodyPr/>
        <a:lstStyle/>
        <a:p>
          <a:endParaRPr lang="en-US"/>
        </a:p>
      </dgm:t>
    </dgm:pt>
    <dgm:pt modelId="{01E9A9FE-857D-4CB7-9F7D-2BF2BD78440A}" type="sibTrans" cxnId="{B67B38BC-915F-440B-AFDC-3903E07D2266}">
      <dgm:prSet/>
      <dgm:spPr/>
      <dgm:t>
        <a:bodyPr/>
        <a:lstStyle/>
        <a:p>
          <a:endParaRPr lang="en-US"/>
        </a:p>
      </dgm:t>
    </dgm:pt>
    <dgm:pt modelId="{F2448A76-E31D-4489-9FC8-FDF57B8FEB4A}">
      <dgm:prSet/>
      <dgm:spPr/>
      <dgm:t>
        <a:bodyPr/>
        <a:lstStyle/>
        <a:p>
          <a:r>
            <a:rPr lang="en-US" dirty="0"/>
            <a:t>Sep</a:t>
          </a:r>
        </a:p>
      </dgm:t>
    </dgm:pt>
    <dgm:pt modelId="{6CC9AF64-F1C2-4177-8659-A1CE79E4E9D3}" type="parTrans" cxnId="{A57F778E-2CE6-4721-9533-0B3383CED4B7}">
      <dgm:prSet/>
      <dgm:spPr/>
      <dgm:t>
        <a:bodyPr/>
        <a:lstStyle/>
        <a:p>
          <a:endParaRPr lang="en-US"/>
        </a:p>
      </dgm:t>
    </dgm:pt>
    <dgm:pt modelId="{E586D58A-BAD5-432D-B7F3-284594144828}" type="sibTrans" cxnId="{A57F778E-2CE6-4721-9533-0B3383CED4B7}">
      <dgm:prSet/>
      <dgm:spPr/>
      <dgm:t>
        <a:bodyPr/>
        <a:lstStyle/>
        <a:p>
          <a:endParaRPr lang="en-US"/>
        </a:p>
      </dgm:t>
    </dgm:pt>
    <dgm:pt modelId="{0A204BAC-1795-428D-90EE-13224C1DA30C}">
      <dgm:prSet/>
      <dgm:spPr/>
      <dgm:t>
        <a:bodyPr/>
        <a:lstStyle/>
        <a:p>
          <a:r>
            <a:rPr lang="en-US" dirty="0"/>
            <a:t>Nov</a:t>
          </a:r>
        </a:p>
      </dgm:t>
    </dgm:pt>
    <dgm:pt modelId="{15BFE1DC-4E79-4980-AFE6-74ACAE1D7FF6}" type="parTrans" cxnId="{79D5F7F4-3093-4218-81CB-2933A543904D}">
      <dgm:prSet/>
      <dgm:spPr/>
      <dgm:t>
        <a:bodyPr/>
        <a:lstStyle/>
        <a:p>
          <a:endParaRPr lang="en-US"/>
        </a:p>
      </dgm:t>
    </dgm:pt>
    <dgm:pt modelId="{C20186E4-3EFE-439B-8FBF-51ADAFB3B857}" type="sibTrans" cxnId="{79D5F7F4-3093-4218-81CB-2933A543904D}">
      <dgm:prSet/>
      <dgm:spPr/>
      <dgm:t>
        <a:bodyPr/>
        <a:lstStyle/>
        <a:p>
          <a:endParaRPr lang="en-US"/>
        </a:p>
      </dgm:t>
    </dgm:pt>
    <dgm:pt modelId="{63571B7D-753D-4AE5-A0E0-0A5CAA385A2C}">
      <dgm:prSet/>
      <dgm:spPr/>
      <dgm:t>
        <a:bodyPr/>
        <a:lstStyle/>
        <a:p>
          <a:r>
            <a:rPr lang="en-US" dirty="0"/>
            <a:t>Dec</a:t>
          </a:r>
        </a:p>
      </dgm:t>
    </dgm:pt>
    <dgm:pt modelId="{738A1FBD-0ECC-435D-861D-BDC04BEF8B14}" type="parTrans" cxnId="{FE466AE7-0A84-47F8-804A-962B3674F425}">
      <dgm:prSet/>
      <dgm:spPr/>
      <dgm:t>
        <a:bodyPr/>
        <a:lstStyle/>
        <a:p>
          <a:endParaRPr lang="en-US"/>
        </a:p>
      </dgm:t>
    </dgm:pt>
    <dgm:pt modelId="{E839A1AF-D072-432B-9852-324C7DBC6A48}" type="sibTrans" cxnId="{FE466AE7-0A84-47F8-804A-962B3674F425}">
      <dgm:prSet/>
      <dgm:spPr/>
      <dgm:t>
        <a:bodyPr/>
        <a:lstStyle/>
        <a:p>
          <a:endParaRPr lang="en-US"/>
        </a:p>
      </dgm:t>
    </dgm:pt>
    <dgm:pt modelId="{3D19D697-AC35-425F-9D77-88AA69C2035B}">
      <dgm:prSet/>
      <dgm:spPr/>
      <dgm:t>
        <a:bodyPr/>
        <a:lstStyle/>
        <a:p>
          <a:r>
            <a:rPr lang="en-US" dirty="0"/>
            <a:t>Oct</a:t>
          </a:r>
        </a:p>
      </dgm:t>
    </dgm:pt>
    <dgm:pt modelId="{F5375480-5BBB-472B-A816-862CC6245B23}" type="parTrans" cxnId="{7DCE3528-092A-4050-8762-E7EFE2DDB288}">
      <dgm:prSet/>
      <dgm:spPr/>
      <dgm:t>
        <a:bodyPr/>
        <a:lstStyle/>
        <a:p>
          <a:endParaRPr lang="en-US"/>
        </a:p>
      </dgm:t>
    </dgm:pt>
    <dgm:pt modelId="{F06EB63B-E060-475B-98B2-2A7421566F49}" type="sibTrans" cxnId="{7DCE3528-092A-4050-8762-E7EFE2DDB288}">
      <dgm:prSet/>
      <dgm:spPr/>
      <dgm:t>
        <a:bodyPr/>
        <a:lstStyle/>
        <a:p>
          <a:endParaRPr lang="en-US"/>
        </a:p>
      </dgm:t>
    </dgm:pt>
    <dgm:pt modelId="{66E03FC6-EC73-4D93-8755-5F79C95C378A}" type="pres">
      <dgm:prSet presAssocID="{1B39BDC2-848A-4470-8C99-AB3D8A79D87D}" presName="Name0" presStyleCnt="0">
        <dgm:presLayoutVars>
          <dgm:dir/>
          <dgm:resizeHandles val="exact"/>
        </dgm:presLayoutVars>
      </dgm:prSet>
      <dgm:spPr/>
    </dgm:pt>
    <dgm:pt modelId="{A366371C-0FF7-4F40-86DF-26F4FC85B665}" type="pres">
      <dgm:prSet presAssocID="{A9D08422-6D93-4053-800F-FE95BBA9E886}" presName="parTxOnly" presStyleLbl="node1" presStyleIdx="0" presStyleCnt="13">
        <dgm:presLayoutVars>
          <dgm:bulletEnabled val="1"/>
        </dgm:presLayoutVars>
      </dgm:prSet>
      <dgm:spPr/>
    </dgm:pt>
    <dgm:pt modelId="{7D840744-9666-4A70-82D9-653FF450EAEF}" type="pres">
      <dgm:prSet presAssocID="{53B77B5C-7062-4671-9486-5275DE9713B7}" presName="parSpace" presStyleCnt="0"/>
      <dgm:spPr/>
    </dgm:pt>
    <dgm:pt modelId="{F8AA4A86-F56F-4BFF-BFE7-1C2365076A52}" type="pres">
      <dgm:prSet presAssocID="{0B46513D-B3CB-467F-BC46-9808C52164AB}" presName="parTxOnly" presStyleLbl="node1" presStyleIdx="1" presStyleCnt="13">
        <dgm:presLayoutVars>
          <dgm:bulletEnabled val="1"/>
        </dgm:presLayoutVars>
      </dgm:prSet>
      <dgm:spPr/>
    </dgm:pt>
    <dgm:pt modelId="{B58A52B3-83C9-4306-AB70-77FF9F6C3C27}" type="pres">
      <dgm:prSet presAssocID="{7215EBFB-2334-4AC9-A065-FA8C50BDCCFE}" presName="parSpace" presStyleCnt="0"/>
      <dgm:spPr/>
    </dgm:pt>
    <dgm:pt modelId="{78824607-F8CD-4A59-A382-CFB14E2CF56A}" type="pres">
      <dgm:prSet presAssocID="{6B0F5196-3B97-41EE-A30E-D7A6727A1244}" presName="parTxOnly" presStyleLbl="node1" presStyleIdx="2" presStyleCnt="13">
        <dgm:presLayoutVars>
          <dgm:bulletEnabled val="1"/>
        </dgm:presLayoutVars>
      </dgm:prSet>
      <dgm:spPr/>
    </dgm:pt>
    <dgm:pt modelId="{BBFABFB0-716B-4D30-BC9B-E739E27F5F73}" type="pres">
      <dgm:prSet presAssocID="{DB1B2ECF-AE76-4090-B3E9-EEC389EDCDD9}" presName="parSpace" presStyleCnt="0"/>
      <dgm:spPr/>
    </dgm:pt>
    <dgm:pt modelId="{4F862A8C-EF36-43FE-8B08-221C4A2A2573}" type="pres">
      <dgm:prSet presAssocID="{218A8AB0-B6B0-4A44-9BF1-2FC1E284E538}" presName="parTxOnly" presStyleLbl="node1" presStyleIdx="3" presStyleCnt="13">
        <dgm:presLayoutVars>
          <dgm:bulletEnabled val="1"/>
        </dgm:presLayoutVars>
      </dgm:prSet>
      <dgm:spPr/>
    </dgm:pt>
    <dgm:pt modelId="{B591EA59-3B2A-44AD-AC18-A79DE52DDBEE}" type="pres">
      <dgm:prSet presAssocID="{5A06A338-F034-44E1-B00D-36DC9279A0CE}" presName="parSpace" presStyleCnt="0"/>
      <dgm:spPr/>
    </dgm:pt>
    <dgm:pt modelId="{A9D28E19-8321-44E5-ACA7-BF45D475F8E5}" type="pres">
      <dgm:prSet presAssocID="{4741E560-55ED-4F45-80EA-C673F9015723}" presName="parTxOnly" presStyleLbl="node1" presStyleIdx="4" presStyleCnt="13">
        <dgm:presLayoutVars>
          <dgm:bulletEnabled val="1"/>
        </dgm:presLayoutVars>
      </dgm:prSet>
      <dgm:spPr/>
    </dgm:pt>
    <dgm:pt modelId="{F1FAC190-8346-453A-AA0B-964252D6447E}" type="pres">
      <dgm:prSet presAssocID="{63A07A8D-826F-46CD-8C04-AF98B2EFAAD6}" presName="parSpace" presStyleCnt="0"/>
      <dgm:spPr/>
    </dgm:pt>
    <dgm:pt modelId="{F46F44E5-6C3E-40E6-8545-6046F8E7DAFA}" type="pres">
      <dgm:prSet presAssocID="{1BBF86F7-EA3B-4C23-BB8D-7EA440678295}" presName="parTxOnly" presStyleLbl="node1" presStyleIdx="5" presStyleCnt="13">
        <dgm:presLayoutVars>
          <dgm:bulletEnabled val="1"/>
        </dgm:presLayoutVars>
      </dgm:prSet>
      <dgm:spPr/>
    </dgm:pt>
    <dgm:pt modelId="{35FFBC51-1692-41FC-9C16-64573F17FD63}" type="pres">
      <dgm:prSet presAssocID="{F5F2F537-3C2A-4150-8E68-061AFFEAD2C6}" presName="parSpace" presStyleCnt="0"/>
      <dgm:spPr/>
    </dgm:pt>
    <dgm:pt modelId="{ABD8937E-ED5F-43D0-A462-02C9729B143A}" type="pres">
      <dgm:prSet presAssocID="{615E7ED1-B63B-4040-8A88-BCD8AB6916E8}" presName="parTxOnly" presStyleLbl="node1" presStyleIdx="6" presStyleCnt="13">
        <dgm:presLayoutVars>
          <dgm:bulletEnabled val="1"/>
        </dgm:presLayoutVars>
      </dgm:prSet>
      <dgm:spPr/>
    </dgm:pt>
    <dgm:pt modelId="{58FD00E3-765F-4CAC-AF27-3CC3DECDB02F}" type="pres">
      <dgm:prSet presAssocID="{00F63FD4-BCC5-4758-8900-DE1302D60074}" presName="parSpace" presStyleCnt="0"/>
      <dgm:spPr/>
    </dgm:pt>
    <dgm:pt modelId="{B5F010D3-312B-4E86-AB97-BA5672B42BE3}" type="pres">
      <dgm:prSet presAssocID="{653BC88E-02C9-40C3-939C-05C618ABDA2D}" presName="parTxOnly" presStyleLbl="node1" presStyleIdx="7" presStyleCnt="13">
        <dgm:presLayoutVars>
          <dgm:bulletEnabled val="1"/>
        </dgm:presLayoutVars>
      </dgm:prSet>
      <dgm:spPr/>
    </dgm:pt>
    <dgm:pt modelId="{1A435B4E-99B8-4B4E-9957-15D1E11072F1}" type="pres">
      <dgm:prSet presAssocID="{62ECC05A-6098-45AD-8AA0-C65299F5D75D}" presName="parSpace" presStyleCnt="0"/>
      <dgm:spPr/>
    </dgm:pt>
    <dgm:pt modelId="{D0886643-665D-4519-9046-249EAA009B83}" type="pres">
      <dgm:prSet presAssocID="{801AC9D0-465C-468E-BC63-58E71DB84524}" presName="parTxOnly" presStyleLbl="node1" presStyleIdx="8" presStyleCnt="13">
        <dgm:presLayoutVars>
          <dgm:bulletEnabled val="1"/>
        </dgm:presLayoutVars>
      </dgm:prSet>
      <dgm:spPr/>
    </dgm:pt>
    <dgm:pt modelId="{B4C7F337-9195-4C3C-85B2-0C0D90FB59E2}" type="pres">
      <dgm:prSet presAssocID="{01E9A9FE-857D-4CB7-9F7D-2BF2BD78440A}" presName="parSpace" presStyleCnt="0"/>
      <dgm:spPr/>
    </dgm:pt>
    <dgm:pt modelId="{2D8F24E4-813E-4116-813D-709A7C769857}" type="pres">
      <dgm:prSet presAssocID="{F2448A76-E31D-4489-9FC8-FDF57B8FEB4A}" presName="parTxOnly" presStyleLbl="node1" presStyleIdx="9" presStyleCnt="13">
        <dgm:presLayoutVars>
          <dgm:bulletEnabled val="1"/>
        </dgm:presLayoutVars>
      </dgm:prSet>
      <dgm:spPr/>
    </dgm:pt>
    <dgm:pt modelId="{56957D38-6105-4067-A800-94A40557A7C2}" type="pres">
      <dgm:prSet presAssocID="{E586D58A-BAD5-432D-B7F3-284594144828}" presName="parSpace" presStyleCnt="0"/>
      <dgm:spPr/>
    </dgm:pt>
    <dgm:pt modelId="{657DC128-A455-47A9-9201-D13CC64E4621}" type="pres">
      <dgm:prSet presAssocID="{3D19D697-AC35-425F-9D77-88AA69C2035B}" presName="parTxOnly" presStyleLbl="node1" presStyleIdx="10" presStyleCnt="13">
        <dgm:presLayoutVars>
          <dgm:bulletEnabled val="1"/>
        </dgm:presLayoutVars>
      </dgm:prSet>
      <dgm:spPr/>
    </dgm:pt>
    <dgm:pt modelId="{9865E2B5-6B8D-4382-A060-B481AC38DB0F}" type="pres">
      <dgm:prSet presAssocID="{F06EB63B-E060-475B-98B2-2A7421566F49}" presName="parSpace" presStyleCnt="0"/>
      <dgm:spPr/>
    </dgm:pt>
    <dgm:pt modelId="{B5B437FB-3C84-463C-861B-8B30231A8DBF}" type="pres">
      <dgm:prSet presAssocID="{0A204BAC-1795-428D-90EE-13224C1DA30C}" presName="parTxOnly" presStyleLbl="node1" presStyleIdx="11" presStyleCnt="13">
        <dgm:presLayoutVars>
          <dgm:bulletEnabled val="1"/>
        </dgm:presLayoutVars>
      </dgm:prSet>
      <dgm:spPr/>
    </dgm:pt>
    <dgm:pt modelId="{449C95A2-7FEC-438C-87F8-2AB9227E92FD}" type="pres">
      <dgm:prSet presAssocID="{C20186E4-3EFE-439B-8FBF-51ADAFB3B857}" presName="parSpace" presStyleCnt="0"/>
      <dgm:spPr/>
    </dgm:pt>
    <dgm:pt modelId="{637D7D18-3918-4C29-9FDF-E54EDABD1838}" type="pres">
      <dgm:prSet presAssocID="{63571B7D-753D-4AE5-A0E0-0A5CAA385A2C}" presName="parTxOnly" presStyleLbl="node1" presStyleIdx="12" presStyleCnt="13">
        <dgm:presLayoutVars>
          <dgm:bulletEnabled val="1"/>
        </dgm:presLayoutVars>
      </dgm:prSet>
      <dgm:spPr/>
    </dgm:pt>
  </dgm:ptLst>
  <dgm:cxnLst>
    <dgm:cxn modelId="{F9FC2A0C-BA6B-4701-B721-740AAC029B4C}" type="presOf" srcId="{A9D08422-6D93-4053-800F-FE95BBA9E886}" destId="{A366371C-0FF7-4F40-86DF-26F4FC85B665}" srcOrd="0" destOrd="0" presId="urn:microsoft.com/office/officeart/2005/8/layout/hChevron3"/>
    <dgm:cxn modelId="{DBA85015-38EE-4E4E-A38A-008CF1B421E0}" srcId="{1B39BDC2-848A-4470-8C99-AB3D8A79D87D}" destId="{6B0F5196-3B97-41EE-A30E-D7A6727A1244}" srcOrd="2" destOrd="0" parTransId="{26920922-FC72-48BE-A27A-1273B3B65183}" sibTransId="{DB1B2ECF-AE76-4090-B3E9-EEC389EDCDD9}"/>
    <dgm:cxn modelId="{108EAA16-21BB-4BAB-A943-396F1E8B4BF1}" srcId="{1B39BDC2-848A-4470-8C99-AB3D8A79D87D}" destId="{4741E560-55ED-4F45-80EA-C673F9015723}" srcOrd="4" destOrd="0" parTransId="{E99670C2-834E-4B2B-96DA-4A20D3387A93}" sibTransId="{63A07A8D-826F-46CD-8C04-AF98B2EFAAD6}"/>
    <dgm:cxn modelId="{7DCE3528-092A-4050-8762-E7EFE2DDB288}" srcId="{1B39BDC2-848A-4470-8C99-AB3D8A79D87D}" destId="{3D19D697-AC35-425F-9D77-88AA69C2035B}" srcOrd="10" destOrd="0" parTransId="{F5375480-5BBB-472B-A816-862CC6245B23}" sibTransId="{F06EB63B-E060-475B-98B2-2A7421566F49}"/>
    <dgm:cxn modelId="{44F37036-C587-46C8-AF25-4F2FDD96AEA0}" type="presOf" srcId="{6B0F5196-3B97-41EE-A30E-D7A6727A1244}" destId="{78824607-F8CD-4A59-A382-CFB14E2CF56A}" srcOrd="0" destOrd="0" presId="urn:microsoft.com/office/officeart/2005/8/layout/hChevron3"/>
    <dgm:cxn modelId="{2150B73A-D79C-4689-B6AA-445B753E8629}" type="presOf" srcId="{0B46513D-B3CB-467F-BC46-9808C52164AB}" destId="{F8AA4A86-F56F-4BFF-BFE7-1C2365076A52}" srcOrd="0" destOrd="0" presId="urn:microsoft.com/office/officeart/2005/8/layout/hChevron3"/>
    <dgm:cxn modelId="{170DA94C-0867-4814-B0B8-45E6F464FDE0}" srcId="{1B39BDC2-848A-4470-8C99-AB3D8A79D87D}" destId="{1BBF86F7-EA3B-4C23-BB8D-7EA440678295}" srcOrd="5" destOrd="0" parTransId="{1F36D783-0E79-4B42-AA1A-C50660AF1816}" sibTransId="{F5F2F537-3C2A-4150-8E68-061AFFEAD2C6}"/>
    <dgm:cxn modelId="{A5A56A7A-FF0B-42B2-B484-921C4551C7E8}" type="presOf" srcId="{801AC9D0-465C-468E-BC63-58E71DB84524}" destId="{D0886643-665D-4519-9046-249EAA009B83}" srcOrd="0" destOrd="0" presId="urn:microsoft.com/office/officeart/2005/8/layout/hChevron3"/>
    <dgm:cxn modelId="{9C50457D-438F-4767-9FFD-029C0312E3AF}" type="presOf" srcId="{0A204BAC-1795-428D-90EE-13224C1DA30C}" destId="{B5B437FB-3C84-463C-861B-8B30231A8DBF}" srcOrd="0" destOrd="0" presId="urn:microsoft.com/office/officeart/2005/8/layout/hChevron3"/>
    <dgm:cxn modelId="{1E28C087-5129-4129-9D2E-4268FFB25681}" srcId="{1B39BDC2-848A-4470-8C99-AB3D8A79D87D}" destId="{653BC88E-02C9-40C3-939C-05C618ABDA2D}" srcOrd="7" destOrd="0" parTransId="{6AA8CFAA-9C8D-49DA-85C0-6E29C2E885BE}" sibTransId="{62ECC05A-6098-45AD-8AA0-C65299F5D75D}"/>
    <dgm:cxn modelId="{A57F778E-2CE6-4721-9533-0B3383CED4B7}" srcId="{1B39BDC2-848A-4470-8C99-AB3D8A79D87D}" destId="{F2448A76-E31D-4489-9FC8-FDF57B8FEB4A}" srcOrd="9" destOrd="0" parTransId="{6CC9AF64-F1C2-4177-8659-A1CE79E4E9D3}" sibTransId="{E586D58A-BAD5-432D-B7F3-284594144828}"/>
    <dgm:cxn modelId="{CD2DD198-868C-49D5-A166-FC496A37CD83}" srcId="{1B39BDC2-848A-4470-8C99-AB3D8A79D87D}" destId="{0B46513D-B3CB-467F-BC46-9808C52164AB}" srcOrd="1" destOrd="0" parTransId="{49F97C67-5A6E-4596-B579-5D4D73D78C58}" sibTransId="{7215EBFB-2334-4AC9-A065-FA8C50BDCCFE}"/>
    <dgm:cxn modelId="{27EB2DA6-2A27-4858-A884-9461DFBFCCB5}" type="presOf" srcId="{63571B7D-753D-4AE5-A0E0-0A5CAA385A2C}" destId="{637D7D18-3918-4C29-9FDF-E54EDABD1838}" srcOrd="0" destOrd="0" presId="urn:microsoft.com/office/officeart/2005/8/layout/hChevron3"/>
    <dgm:cxn modelId="{D8487CA7-7ED3-4A97-A67B-AE5D7BD5D240}" type="presOf" srcId="{4741E560-55ED-4F45-80EA-C673F9015723}" destId="{A9D28E19-8321-44E5-ACA7-BF45D475F8E5}" srcOrd="0" destOrd="0" presId="urn:microsoft.com/office/officeart/2005/8/layout/hChevron3"/>
    <dgm:cxn modelId="{7EC28FA9-4CF9-4918-9C39-038B4E0595BA}" type="presOf" srcId="{218A8AB0-B6B0-4A44-9BF1-2FC1E284E538}" destId="{4F862A8C-EF36-43FE-8B08-221C4A2A2573}" srcOrd="0" destOrd="0" presId="urn:microsoft.com/office/officeart/2005/8/layout/hChevron3"/>
    <dgm:cxn modelId="{556F87AC-2A5F-4C14-8A5C-F9A0508E313E}" type="presOf" srcId="{653BC88E-02C9-40C3-939C-05C618ABDA2D}" destId="{B5F010D3-312B-4E86-AB97-BA5672B42BE3}" srcOrd="0" destOrd="0" presId="urn:microsoft.com/office/officeart/2005/8/layout/hChevron3"/>
    <dgm:cxn modelId="{837AE8B2-E2A7-4B24-83B3-7AFC708E0B67}" srcId="{1B39BDC2-848A-4470-8C99-AB3D8A79D87D}" destId="{218A8AB0-B6B0-4A44-9BF1-2FC1E284E538}" srcOrd="3" destOrd="0" parTransId="{FBD2106D-F0D9-4E8A-990A-C88B421AB39F}" sibTransId="{5A06A338-F034-44E1-B00D-36DC9279A0CE}"/>
    <dgm:cxn modelId="{B67B38BC-915F-440B-AFDC-3903E07D2266}" srcId="{1B39BDC2-848A-4470-8C99-AB3D8A79D87D}" destId="{801AC9D0-465C-468E-BC63-58E71DB84524}" srcOrd="8" destOrd="0" parTransId="{E429F692-C99D-494C-8CFB-DAE3BB1CECDE}" sibTransId="{01E9A9FE-857D-4CB7-9F7D-2BF2BD78440A}"/>
    <dgm:cxn modelId="{049FA2D1-9667-4ECA-91D1-CC159CE73B06}" srcId="{1B39BDC2-848A-4470-8C99-AB3D8A79D87D}" destId="{A9D08422-6D93-4053-800F-FE95BBA9E886}" srcOrd="0" destOrd="0" parTransId="{A1D778D3-062F-4721-892F-D60A22536B7E}" sibTransId="{53B77B5C-7062-4671-9486-5275DE9713B7}"/>
    <dgm:cxn modelId="{2969AFDE-092C-4264-A92D-EBB0812759C3}" type="presOf" srcId="{1BBF86F7-EA3B-4C23-BB8D-7EA440678295}" destId="{F46F44E5-6C3E-40E6-8545-6046F8E7DAFA}" srcOrd="0" destOrd="0" presId="urn:microsoft.com/office/officeart/2005/8/layout/hChevron3"/>
    <dgm:cxn modelId="{3FDE07DF-1A5E-42B2-BFFB-A58487A08AB2}" srcId="{1B39BDC2-848A-4470-8C99-AB3D8A79D87D}" destId="{615E7ED1-B63B-4040-8A88-BCD8AB6916E8}" srcOrd="6" destOrd="0" parTransId="{CE4E774A-5B97-414C-A1BA-DC42E0AE80FE}" sibTransId="{00F63FD4-BCC5-4758-8900-DE1302D60074}"/>
    <dgm:cxn modelId="{1B7C4BDF-B947-4E12-B021-3B3548B7F08D}" type="presOf" srcId="{615E7ED1-B63B-4040-8A88-BCD8AB6916E8}" destId="{ABD8937E-ED5F-43D0-A462-02C9729B143A}" srcOrd="0" destOrd="0" presId="urn:microsoft.com/office/officeart/2005/8/layout/hChevron3"/>
    <dgm:cxn modelId="{FE466AE7-0A84-47F8-804A-962B3674F425}" srcId="{1B39BDC2-848A-4470-8C99-AB3D8A79D87D}" destId="{63571B7D-753D-4AE5-A0E0-0A5CAA385A2C}" srcOrd="12" destOrd="0" parTransId="{738A1FBD-0ECC-435D-861D-BDC04BEF8B14}" sibTransId="{E839A1AF-D072-432B-9852-324C7DBC6A48}"/>
    <dgm:cxn modelId="{AC5323F2-29BF-4673-B5C7-DFC3CD3D6E14}" type="presOf" srcId="{F2448A76-E31D-4489-9FC8-FDF57B8FEB4A}" destId="{2D8F24E4-813E-4116-813D-709A7C769857}" srcOrd="0" destOrd="0" presId="urn:microsoft.com/office/officeart/2005/8/layout/hChevron3"/>
    <dgm:cxn modelId="{79D5F7F4-3093-4218-81CB-2933A543904D}" srcId="{1B39BDC2-848A-4470-8C99-AB3D8A79D87D}" destId="{0A204BAC-1795-428D-90EE-13224C1DA30C}" srcOrd="11" destOrd="0" parTransId="{15BFE1DC-4E79-4980-AFE6-74ACAE1D7FF6}" sibTransId="{C20186E4-3EFE-439B-8FBF-51ADAFB3B857}"/>
    <dgm:cxn modelId="{C91F26F6-7D4B-4EC2-BEB5-8337C88E2A9A}" type="presOf" srcId="{1B39BDC2-848A-4470-8C99-AB3D8A79D87D}" destId="{66E03FC6-EC73-4D93-8755-5F79C95C378A}" srcOrd="0" destOrd="0" presId="urn:microsoft.com/office/officeart/2005/8/layout/hChevron3"/>
    <dgm:cxn modelId="{2CDB88FB-1365-48F3-B73E-511B8A01421B}" type="presOf" srcId="{3D19D697-AC35-425F-9D77-88AA69C2035B}" destId="{657DC128-A455-47A9-9201-D13CC64E4621}" srcOrd="0" destOrd="0" presId="urn:microsoft.com/office/officeart/2005/8/layout/hChevron3"/>
    <dgm:cxn modelId="{CDC4C566-95C5-4595-B68F-DB6AAD350FCE}" type="presParOf" srcId="{66E03FC6-EC73-4D93-8755-5F79C95C378A}" destId="{A366371C-0FF7-4F40-86DF-26F4FC85B665}" srcOrd="0" destOrd="0" presId="urn:microsoft.com/office/officeart/2005/8/layout/hChevron3"/>
    <dgm:cxn modelId="{C54A71EF-38B3-4B8B-BA87-8F06E3EEC124}" type="presParOf" srcId="{66E03FC6-EC73-4D93-8755-5F79C95C378A}" destId="{7D840744-9666-4A70-82D9-653FF450EAEF}" srcOrd="1" destOrd="0" presId="urn:microsoft.com/office/officeart/2005/8/layout/hChevron3"/>
    <dgm:cxn modelId="{C71368A0-B49A-4E99-9222-E040B25B9C19}" type="presParOf" srcId="{66E03FC6-EC73-4D93-8755-5F79C95C378A}" destId="{F8AA4A86-F56F-4BFF-BFE7-1C2365076A52}" srcOrd="2" destOrd="0" presId="urn:microsoft.com/office/officeart/2005/8/layout/hChevron3"/>
    <dgm:cxn modelId="{9461894D-547D-42AF-AA44-1F3C9F921F8F}" type="presParOf" srcId="{66E03FC6-EC73-4D93-8755-5F79C95C378A}" destId="{B58A52B3-83C9-4306-AB70-77FF9F6C3C27}" srcOrd="3" destOrd="0" presId="urn:microsoft.com/office/officeart/2005/8/layout/hChevron3"/>
    <dgm:cxn modelId="{5F6A49BF-00CF-4E2A-A2BB-D5CC9A17024C}" type="presParOf" srcId="{66E03FC6-EC73-4D93-8755-5F79C95C378A}" destId="{78824607-F8CD-4A59-A382-CFB14E2CF56A}" srcOrd="4" destOrd="0" presId="urn:microsoft.com/office/officeart/2005/8/layout/hChevron3"/>
    <dgm:cxn modelId="{F3A3FF22-4FDE-4AE3-B162-B3253BEC5FA1}" type="presParOf" srcId="{66E03FC6-EC73-4D93-8755-5F79C95C378A}" destId="{BBFABFB0-716B-4D30-BC9B-E739E27F5F73}" srcOrd="5" destOrd="0" presId="urn:microsoft.com/office/officeart/2005/8/layout/hChevron3"/>
    <dgm:cxn modelId="{8181A484-AE36-4C6A-93F7-00DB386B352D}" type="presParOf" srcId="{66E03FC6-EC73-4D93-8755-5F79C95C378A}" destId="{4F862A8C-EF36-43FE-8B08-221C4A2A2573}" srcOrd="6" destOrd="0" presId="urn:microsoft.com/office/officeart/2005/8/layout/hChevron3"/>
    <dgm:cxn modelId="{B1AC87BB-86C5-4652-977F-785BC4A72303}" type="presParOf" srcId="{66E03FC6-EC73-4D93-8755-5F79C95C378A}" destId="{B591EA59-3B2A-44AD-AC18-A79DE52DDBEE}" srcOrd="7" destOrd="0" presId="urn:microsoft.com/office/officeart/2005/8/layout/hChevron3"/>
    <dgm:cxn modelId="{0C975C0A-F08B-4C6E-9EBD-A3247E152721}" type="presParOf" srcId="{66E03FC6-EC73-4D93-8755-5F79C95C378A}" destId="{A9D28E19-8321-44E5-ACA7-BF45D475F8E5}" srcOrd="8" destOrd="0" presId="urn:microsoft.com/office/officeart/2005/8/layout/hChevron3"/>
    <dgm:cxn modelId="{7277B9E1-62A1-4D1C-A4C0-63F9F6FEF05F}" type="presParOf" srcId="{66E03FC6-EC73-4D93-8755-5F79C95C378A}" destId="{F1FAC190-8346-453A-AA0B-964252D6447E}" srcOrd="9" destOrd="0" presId="urn:microsoft.com/office/officeart/2005/8/layout/hChevron3"/>
    <dgm:cxn modelId="{12D2584A-BA5C-4BF7-9A7D-42A3287F0B80}" type="presParOf" srcId="{66E03FC6-EC73-4D93-8755-5F79C95C378A}" destId="{F46F44E5-6C3E-40E6-8545-6046F8E7DAFA}" srcOrd="10" destOrd="0" presId="urn:microsoft.com/office/officeart/2005/8/layout/hChevron3"/>
    <dgm:cxn modelId="{B1EE2BBE-4080-44CD-B949-55C72D9BE303}" type="presParOf" srcId="{66E03FC6-EC73-4D93-8755-5F79C95C378A}" destId="{35FFBC51-1692-41FC-9C16-64573F17FD63}" srcOrd="11" destOrd="0" presId="urn:microsoft.com/office/officeart/2005/8/layout/hChevron3"/>
    <dgm:cxn modelId="{55013C06-1367-4B93-84DF-6527AA48D029}" type="presParOf" srcId="{66E03FC6-EC73-4D93-8755-5F79C95C378A}" destId="{ABD8937E-ED5F-43D0-A462-02C9729B143A}" srcOrd="12" destOrd="0" presId="urn:microsoft.com/office/officeart/2005/8/layout/hChevron3"/>
    <dgm:cxn modelId="{D3A5B251-4406-416A-B26E-BC4087A53D39}" type="presParOf" srcId="{66E03FC6-EC73-4D93-8755-5F79C95C378A}" destId="{58FD00E3-765F-4CAC-AF27-3CC3DECDB02F}" srcOrd="13" destOrd="0" presId="urn:microsoft.com/office/officeart/2005/8/layout/hChevron3"/>
    <dgm:cxn modelId="{66F95618-F879-4077-A0C8-55C63098E09E}" type="presParOf" srcId="{66E03FC6-EC73-4D93-8755-5F79C95C378A}" destId="{B5F010D3-312B-4E86-AB97-BA5672B42BE3}" srcOrd="14" destOrd="0" presId="urn:microsoft.com/office/officeart/2005/8/layout/hChevron3"/>
    <dgm:cxn modelId="{35030E84-73E5-4696-B86D-AD4653FA83FC}" type="presParOf" srcId="{66E03FC6-EC73-4D93-8755-5F79C95C378A}" destId="{1A435B4E-99B8-4B4E-9957-15D1E11072F1}" srcOrd="15" destOrd="0" presId="urn:microsoft.com/office/officeart/2005/8/layout/hChevron3"/>
    <dgm:cxn modelId="{3AAF8CFC-9857-42CE-957D-94F8A240B00C}" type="presParOf" srcId="{66E03FC6-EC73-4D93-8755-5F79C95C378A}" destId="{D0886643-665D-4519-9046-249EAA009B83}" srcOrd="16" destOrd="0" presId="urn:microsoft.com/office/officeart/2005/8/layout/hChevron3"/>
    <dgm:cxn modelId="{BFB227E5-7D56-4E8F-AECA-6D1CF1629A9E}" type="presParOf" srcId="{66E03FC6-EC73-4D93-8755-5F79C95C378A}" destId="{B4C7F337-9195-4C3C-85B2-0C0D90FB59E2}" srcOrd="17" destOrd="0" presId="urn:microsoft.com/office/officeart/2005/8/layout/hChevron3"/>
    <dgm:cxn modelId="{34FB3442-F285-4FAD-A679-A2FFB1F79BC4}" type="presParOf" srcId="{66E03FC6-EC73-4D93-8755-5F79C95C378A}" destId="{2D8F24E4-813E-4116-813D-709A7C769857}" srcOrd="18" destOrd="0" presId="urn:microsoft.com/office/officeart/2005/8/layout/hChevron3"/>
    <dgm:cxn modelId="{362295FD-8CDF-4472-9B5C-05A8BB61D351}" type="presParOf" srcId="{66E03FC6-EC73-4D93-8755-5F79C95C378A}" destId="{56957D38-6105-4067-A800-94A40557A7C2}" srcOrd="19" destOrd="0" presId="urn:microsoft.com/office/officeart/2005/8/layout/hChevron3"/>
    <dgm:cxn modelId="{F07F2262-F439-4AC8-8A6E-AEEC3FE67613}" type="presParOf" srcId="{66E03FC6-EC73-4D93-8755-5F79C95C378A}" destId="{657DC128-A455-47A9-9201-D13CC64E4621}" srcOrd="20" destOrd="0" presId="urn:microsoft.com/office/officeart/2005/8/layout/hChevron3"/>
    <dgm:cxn modelId="{BD2CB86B-844F-4A1F-B658-D717D27EDDA0}" type="presParOf" srcId="{66E03FC6-EC73-4D93-8755-5F79C95C378A}" destId="{9865E2B5-6B8D-4382-A060-B481AC38DB0F}" srcOrd="21" destOrd="0" presId="urn:microsoft.com/office/officeart/2005/8/layout/hChevron3"/>
    <dgm:cxn modelId="{4A802504-48A9-40E6-8BEC-DE78B4D94CD1}" type="presParOf" srcId="{66E03FC6-EC73-4D93-8755-5F79C95C378A}" destId="{B5B437FB-3C84-463C-861B-8B30231A8DBF}" srcOrd="22" destOrd="0" presId="urn:microsoft.com/office/officeart/2005/8/layout/hChevron3"/>
    <dgm:cxn modelId="{BE5F92D0-CA1C-4C84-B6C6-96E0AFF7041F}" type="presParOf" srcId="{66E03FC6-EC73-4D93-8755-5F79C95C378A}" destId="{449C95A2-7FEC-438C-87F8-2AB9227E92FD}" srcOrd="23" destOrd="0" presId="urn:microsoft.com/office/officeart/2005/8/layout/hChevron3"/>
    <dgm:cxn modelId="{A20D1DA8-DC92-4C5B-A675-8B9975B67059}" type="presParOf" srcId="{66E03FC6-EC73-4D93-8755-5F79C95C378A}" destId="{637D7D18-3918-4C29-9FDF-E54EDABD1838}" srcOrd="2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2FDCD-6100-471E-8ADB-149D3281D172}">
      <dsp:nvSpPr>
        <dsp:cNvPr id="0" name=""/>
        <dsp:cNvSpPr/>
      </dsp:nvSpPr>
      <dsp:spPr>
        <a:xfrm>
          <a:off x="3786114" y="317133"/>
          <a:ext cx="4098344" cy="409834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Employees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Strive for excellence</a:t>
          </a:r>
        </a:p>
        <a:p>
          <a:pPr marL="230188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Take active role in development</a:t>
          </a:r>
        </a:p>
      </dsp:txBody>
      <dsp:txXfrm>
        <a:off x="5946039" y="1185592"/>
        <a:ext cx="1463694" cy="1219745"/>
      </dsp:txXfrm>
    </dsp:sp>
    <dsp:sp modelId="{6D12A603-5AC9-4980-BC59-A18199288850}">
      <dsp:nvSpPr>
        <dsp:cNvPr id="0" name=""/>
        <dsp:cNvSpPr/>
      </dsp:nvSpPr>
      <dsp:spPr>
        <a:xfrm>
          <a:off x="3701707" y="463503"/>
          <a:ext cx="4098344" cy="409834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Pfenex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- </a:t>
          </a:r>
          <a:r>
            <a:rPr lang="en-US" sz="1200" kern="1200" dirty="0">
              <a:latin typeface="Calibri" panose="020F0502020204030204" pitchFamily="34" charset="0"/>
            </a:rPr>
            <a:t>Provides systems, tools and training</a:t>
          </a:r>
        </a:p>
      </dsp:txBody>
      <dsp:txXfrm>
        <a:off x="4677504" y="3122547"/>
        <a:ext cx="2195541" cy="1073375"/>
      </dsp:txXfrm>
    </dsp:sp>
    <dsp:sp modelId="{6AD7BB09-204C-480D-8E5D-2CE0D6812476}">
      <dsp:nvSpPr>
        <dsp:cNvPr id="0" name=""/>
        <dsp:cNvSpPr/>
      </dsp:nvSpPr>
      <dsp:spPr>
        <a:xfrm>
          <a:off x="3617301" y="317133"/>
          <a:ext cx="4098344" cy="409834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 pitchFamily="34" charset="0"/>
            </a:rPr>
            <a:t>Managers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Set Expectations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</a:rPr>
            <a:t>- Provide coaching &amp; feedback</a:t>
          </a:r>
        </a:p>
      </dsp:txBody>
      <dsp:txXfrm>
        <a:off x="4092026" y="1185592"/>
        <a:ext cx="1463694" cy="1219745"/>
      </dsp:txXfrm>
    </dsp:sp>
    <dsp:sp modelId="{DE814F11-F415-4331-B659-72887E2E7857}">
      <dsp:nvSpPr>
        <dsp:cNvPr id="0" name=""/>
        <dsp:cNvSpPr/>
      </dsp:nvSpPr>
      <dsp:spPr>
        <a:xfrm>
          <a:off x="3532745" y="63426"/>
          <a:ext cx="4605758" cy="460575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98169-8BE8-4209-80E6-A823430DD005}">
      <dsp:nvSpPr>
        <dsp:cNvPr id="0" name=""/>
        <dsp:cNvSpPr/>
      </dsp:nvSpPr>
      <dsp:spPr>
        <a:xfrm>
          <a:off x="3448000" y="209537"/>
          <a:ext cx="4605758" cy="460575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FD794-2BBD-42E0-A5A7-D5B02AC14B1F}">
      <dsp:nvSpPr>
        <dsp:cNvPr id="0" name=""/>
        <dsp:cNvSpPr/>
      </dsp:nvSpPr>
      <dsp:spPr>
        <a:xfrm>
          <a:off x="3363256" y="63426"/>
          <a:ext cx="4605758" cy="460575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8563A-5C82-49AC-8C4F-9F598CD6568C}">
      <dsp:nvSpPr>
        <dsp:cNvPr id="0" name=""/>
        <dsp:cNvSpPr/>
      </dsp:nvSpPr>
      <dsp:spPr>
        <a:xfrm>
          <a:off x="4640" y="1557933"/>
          <a:ext cx="2028786" cy="1217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Rollout of Corporate &amp; Functional Goals</a:t>
          </a:r>
        </a:p>
      </dsp:txBody>
      <dsp:txXfrm>
        <a:off x="40293" y="1593586"/>
        <a:ext cx="1957480" cy="1145965"/>
      </dsp:txXfrm>
    </dsp:sp>
    <dsp:sp modelId="{C705780C-9CD0-4816-B21B-8508E9739ADE}">
      <dsp:nvSpPr>
        <dsp:cNvPr id="0" name=""/>
        <dsp:cNvSpPr/>
      </dsp:nvSpPr>
      <dsp:spPr>
        <a:xfrm>
          <a:off x="2236304" y="1914999"/>
          <a:ext cx="430102" cy="50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Calibri" panose="020F0502020204030204" pitchFamily="34" charset="0"/>
          </a:endParaRPr>
        </a:p>
      </dsp:txBody>
      <dsp:txXfrm>
        <a:off x="2236304" y="2015627"/>
        <a:ext cx="301071" cy="301882"/>
      </dsp:txXfrm>
    </dsp:sp>
    <dsp:sp modelId="{8C02044A-AC22-4855-BAF5-D38D97884E10}">
      <dsp:nvSpPr>
        <dsp:cNvPr id="0" name=""/>
        <dsp:cNvSpPr/>
      </dsp:nvSpPr>
      <dsp:spPr>
        <a:xfrm>
          <a:off x="2844940" y="1557933"/>
          <a:ext cx="2028786" cy="1217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Employee Drafts Goals</a:t>
          </a:r>
        </a:p>
      </dsp:txBody>
      <dsp:txXfrm>
        <a:off x="2880593" y="1593586"/>
        <a:ext cx="1957480" cy="1145965"/>
      </dsp:txXfrm>
    </dsp:sp>
    <dsp:sp modelId="{CF5A0EB9-AFF6-4E8C-BF04-9D8927841E97}">
      <dsp:nvSpPr>
        <dsp:cNvPr id="0" name=""/>
        <dsp:cNvSpPr/>
      </dsp:nvSpPr>
      <dsp:spPr>
        <a:xfrm>
          <a:off x="5076605" y="1914999"/>
          <a:ext cx="430102" cy="50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Calibri" panose="020F0502020204030204" pitchFamily="34" charset="0"/>
          </a:endParaRPr>
        </a:p>
      </dsp:txBody>
      <dsp:txXfrm>
        <a:off x="5076605" y="2015627"/>
        <a:ext cx="301071" cy="301882"/>
      </dsp:txXfrm>
    </dsp:sp>
    <dsp:sp modelId="{F700A8A2-F2A4-40D5-A7B7-A8D6DF18A69E}">
      <dsp:nvSpPr>
        <dsp:cNvPr id="0" name=""/>
        <dsp:cNvSpPr/>
      </dsp:nvSpPr>
      <dsp:spPr>
        <a:xfrm>
          <a:off x="5685241" y="1557933"/>
          <a:ext cx="2028786" cy="1217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Employee &amp; Manager Align/Finalize Goals</a:t>
          </a:r>
        </a:p>
      </dsp:txBody>
      <dsp:txXfrm>
        <a:off x="5720894" y="1593586"/>
        <a:ext cx="1957480" cy="1145965"/>
      </dsp:txXfrm>
    </dsp:sp>
    <dsp:sp modelId="{63CD3ED6-FECC-4C7F-8A72-90C42872731F}">
      <dsp:nvSpPr>
        <dsp:cNvPr id="0" name=""/>
        <dsp:cNvSpPr/>
      </dsp:nvSpPr>
      <dsp:spPr>
        <a:xfrm>
          <a:off x="7916905" y="1914999"/>
          <a:ext cx="430102" cy="503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Calibri" panose="020F0502020204030204" pitchFamily="34" charset="0"/>
          </a:endParaRPr>
        </a:p>
      </dsp:txBody>
      <dsp:txXfrm>
        <a:off x="7916905" y="2015627"/>
        <a:ext cx="301071" cy="301882"/>
      </dsp:txXfrm>
    </dsp:sp>
    <dsp:sp modelId="{D3DFD884-2A9D-4442-8CCE-A6056F5EFAAF}">
      <dsp:nvSpPr>
        <dsp:cNvPr id="0" name=""/>
        <dsp:cNvSpPr/>
      </dsp:nvSpPr>
      <dsp:spPr>
        <a:xfrm>
          <a:off x="8525541" y="1557933"/>
          <a:ext cx="2028786" cy="1217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</a:rPr>
            <a:t>Goals are Reviewed and Updated Throughout the Year</a:t>
          </a:r>
        </a:p>
      </dsp:txBody>
      <dsp:txXfrm>
        <a:off x="8561194" y="1593586"/>
        <a:ext cx="1957480" cy="1145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6371C-0FF7-4F40-86DF-26F4FC85B665}">
      <dsp:nvSpPr>
        <dsp:cNvPr id="0" name=""/>
        <dsp:cNvSpPr/>
      </dsp:nvSpPr>
      <dsp:spPr>
        <a:xfrm>
          <a:off x="5897" y="1962829"/>
          <a:ext cx="1034697" cy="4138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</a:t>
          </a:r>
        </a:p>
      </dsp:txBody>
      <dsp:txXfrm>
        <a:off x="5897" y="1962829"/>
        <a:ext cx="931227" cy="413879"/>
      </dsp:txXfrm>
    </dsp:sp>
    <dsp:sp modelId="{F8AA4A86-F56F-4BFF-BFE7-1C2365076A52}">
      <dsp:nvSpPr>
        <dsp:cNvPr id="0" name=""/>
        <dsp:cNvSpPr/>
      </dsp:nvSpPr>
      <dsp:spPr>
        <a:xfrm>
          <a:off x="833655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Jan</a:t>
          </a:r>
        </a:p>
      </dsp:txBody>
      <dsp:txXfrm>
        <a:off x="1040595" y="1962829"/>
        <a:ext cx="620818" cy="413879"/>
      </dsp:txXfrm>
    </dsp:sp>
    <dsp:sp modelId="{78824607-F8CD-4A59-A382-CFB14E2CF56A}">
      <dsp:nvSpPr>
        <dsp:cNvPr id="0" name=""/>
        <dsp:cNvSpPr/>
      </dsp:nvSpPr>
      <dsp:spPr>
        <a:xfrm>
          <a:off x="1661413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Feb</a:t>
          </a:r>
        </a:p>
      </dsp:txBody>
      <dsp:txXfrm>
        <a:off x="1868353" y="1962829"/>
        <a:ext cx="620818" cy="413879"/>
      </dsp:txXfrm>
    </dsp:sp>
    <dsp:sp modelId="{4F862A8C-EF36-43FE-8B08-221C4A2A2573}">
      <dsp:nvSpPr>
        <dsp:cNvPr id="0" name=""/>
        <dsp:cNvSpPr/>
      </dsp:nvSpPr>
      <dsp:spPr>
        <a:xfrm>
          <a:off x="2489171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Mar</a:t>
          </a:r>
        </a:p>
      </dsp:txBody>
      <dsp:txXfrm>
        <a:off x="2696111" y="1962829"/>
        <a:ext cx="620818" cy="413879"/>
      </dsp:txXfrm>
    </dsp:sp>
    <dsp:sp modelId="{A9D28E19-8321-44E5-ACA7-BF45D475F8E5}">
      <dsp:nvSpPr>
        <dsp:cNvPr id="0" name=""/>
        <dsp:cNvSpPr/>
      </dsp:nvSpPr>
      <dsp:spPr>
        <a:xfrm>
          <a:off x="3316930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Apr</a:t>
          </a:r>
        </a:p>
      </dsp:txBody>
      <dsp:txXfrm>
        <a:off x="3523870" y="1962829"/>
        <a:ext cx="620818" cy="413879"/>
      </dsp:txXfrm>
    </dsp:sp>
    <dsp:sp modelId="{F46F44E5-6C3E-40E6-8545-6046F8E7DAFA}">
      <dsp:nvSpPr>
        <dsp:cNvPr id="0" name=""/>
        <dsp:cNvSpPr/>
      </dsp:nvSpPr>
      <dsp:spPr>
        <a:xfrm>
          <a:off x="4144688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May</a:t>
          </a:r>
        </a:p>
      </dsp:txBody>
      <dsp:txXfrm>
        <a:off x="4351628" y="1962829"/>
        <a:ext cx="620818" cy="413879"/>
      </dsp:txXfrm>
    </dsp:sp>
    <dsp:sp modelId="{ABD8937E-ED5F-43D0-A462-02C9729B143A}">
      <dsp:nvSpPr>
        <dsp:cNvPr id="0" name=""/>
        <dsp:cNvSpPr/>
      </dsp:nvSpPr>
      <dsp:spPr>
        <a:xfrm>
          <a:off x="4972446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June</a:t>
          </a:r>
        </a:p>
      </dsp:txBody>
      <dsp:txXfrm>
        <a:off x="5179386" y="1962829"/>
        <a:ext cx="620818" cy="413879"/>
      </dsp:txXfrm>
    </dsp:sp>
    <dsp:sp modelId="{B5F010D3-312B-4E86-AB97-BA5672B42BE3}">
      <dsp:nvSpPr>
        <dsp:cNvPr id="0" name=""/>
        <dsp:cNvSpPr/>
      </dsp:nvSpPr>
      <dsp:spPr>
        <a:xfrm>
          <a:off x="5800204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July</a:t>
          </a:r>
        </a:p>
      </dsp:txBody>
      <dsp:txXfrm>
        <a:off x="6007144" y="1962829"/>
        <a:ext cx="620818" cy="413879"/>
      </dsp:txXfrm>
    </dsp:sp>
    <dsp:sp modelId="{D0886643-665D-4519-9046-249EAA009B83}">
      <dsp:nvSpPr>
        <dsp:cNvPr id="0" name=""/>
        <dsp:cNvSpPr/>
      </dsp:nvSpPr>
      <dsp:spPr>
        <a:xfrm>
          <a:off x="6627963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Aug</a:t>
          </a:r>
        </a:p>
      </dsp:txBody>
      <dsp:txXfrm>
        <a:off x="6834903" y="1962829"/>
        <a:ext cx="620818" cy="413879"/>
      </dsp:txXfrm>
    </dsp:sp>
    <dsp:sp modelId="{2D8F24E4-813E-4116-813D-709A7C769857}">
      <dsp:nvSpPr>
        <dsp:cNvPr id="0" name=""/>
        <dsp:cNvSpPr/>
      </dsp:nvSpPr>
      <dsp:spPr>
        <a:xfrm>
          <a:off x="7455721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Sep</a:t>
          </a:r>
        </a:p>
      </dsp:txBody>
      <dsp:txXfrm>
        <a:off x="7662661" y="1962829"/>
        <a:ext cx="620818" cy="413879"/>
      </dsp:txXfrm>
    </dsp:sp>
    <dsp:sp modelId="{657DC128-A455-47A9-9201-D13CC64E4621}">
      <dsp:nvSpPr>
        <dsp:cNvPr id="0" name=""/>
        <dsp:cNvSpPr/>
      </dsp:nvSpPr>
      <dsp:spPr>
        <a:xfrm>
          <a:off x="8283479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Oct</a:t>
          </a:r>
        </a:p>
      </dsp:txBody>
      <dsp:txXfrm>
        <a:off x="8490419" y="1962829"/>
        <a:ext cx="620818" cy="413879"/>
      </dsp:txXfrm>
    </dsp:sp>
    <dsp:sp modelId="{B5B437FB-3C84-463C-861B-8B30231A8DBF}">
      <dsp:nvSpPr>
        <dsp:cNvPr id="0" name=""/>
        <dsp:cNvSpPr/>
      </dsp:nvSpPr>
      <dsp:spPr>
        <a:xfrm>
          <a:off x="9111237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Nov</a:t>
          </a:r>
        </a:p>
      </dsp:txBody>
      <dsp:txXfrm>
        <a:off x="9318177" y="1962829"/>
        <a:ext cx="620818" cy="413879"/>
      </dsp:txXfrm>
    </dsp:sp>
    <dsp:sp modelId="{637D7D18-3918-4C29-9FDF-E54EDABD1838}">
      <dsp:nvSpPr>
        <dsp:cNvPr id="0" name=""/>
        <dsp:cNvSpPr/>
      </dsp:nvSpPr>
      <dsp:spPr>
        <a:xfrm>
          <a:off x="9938995" y="1962829"/>
          <a:ext cx="1034697" cy="4138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</a:t>
          </a:r>
        </a:p>
      </dsp:txBody>
      <dsp:txXfrm>
        <a:off x="10145935" y="1962829"/>
        <a:ext cx="620818" cy="413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1B572439-7057-4061-B36C-6FA109A015E8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340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C553D9A9-2916-467D-AAD0-ED2DE91FB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4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490143A7-2225-49ED-A805-599CF9D6C013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3406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20B21231-0143-4DDE-BCBA-544F47A558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1231-0143-4DDE-BCBA-544F47A558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5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21231-0143-4DDE-BCBA-544F47A558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4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564405-A661-478F-A33F-4F227157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6" b="19359"/>
          <a:stretch/>
        </p:blipFill>
        <p:spPr>
          <a:xfrm>
            <a:off x="0" y="0"/>
            <a:ext cx="12192000" cy="5816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1E219-4896-4137-9260-DB712FEC7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"/>
          <a:stretch/>
        </p:blipFill>
        <p:spPr>
          <a:xfrm>
            <a:off x="591696" y="5949673"/>
            <a:ext cx="2340715" cy="709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AEBDA0-9061-437F-9FA2-E37B95205A2F}"/>
              </a:ext>
            </a:extLst>
          </p:cNvPr>
          <p:cNvSpPr/>
          <p:nvPr userDrawn="1"/>
        </p:nvSpPr>
        <p:spPr>
          <a:xfrm>
            <a:off x="0" y="0"/>
            <a:ext cx="12192000" cy="5816338"/>
          </a:xfrm>
          <a:prstGeom prst="rect">
            <a:avLst/>
          </a:prstGeom>
          <a:solidFill>
            <a:srgbClr val="07959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5D4CC4-1DCB-46CD-AB7B-54F790B4A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r="2" b="22258"/>
          <a:stretch/>
        </p:blipFill>
        <p:spPr>
          <a:xfrm>
            <a:off x="0" y="0"/>
            <a:ext cx="12191999" cy="5831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06108B-522A-44F4-9CDC-32459C77F5CA}"/>
              </a:ext>
            </a:extLst>
          </p:cNvPr>
          <p:cNvSpPr/>
          <p:nvPr userDrawn="1"/>
        </p:nvSpPr>
        <p:spPr>
          <a:xfrm>
            <a:off x="0" y="-1"/>
            <a:ext cx="12192000" cy="5831839"/>
          </a:xfrm>
          <a:prstGeom prst="rect">
            <a:avLst/>
          </a:prstGeom>
          <a:solidFill>
            <a:srgbClr val="07959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C95400-6CE7-4651-AE4C-5AC4AF7A8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"/>
          <a:stretch/>
        </p:blipFill>
        <p:spPr>
          <a:xfrm>
            <a:off x="591696" y="5949673"/>
            <a:ext cx="2340715" cy="70995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755686-115A-40A3-9927-D3EE5C8655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696" y="2973601"/>
            <a:ext cx="10207625" cy="21064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6600">
                <a:solidFill>
                  <a:schemeClr val="bg1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Insert </a:t>
            </a:r>
          </a:p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572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1B7E-83DE-4F1B-BC56-A4BF8B63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54" y="6484366"/>
            <a:ext cx="419069" cy="365125"/>
          </a:xfrm>
          <a:solidFill>
            <a:srgbClr val="079591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72506C1-727E-48CD-9AB0-1315E759C1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59BA89-AEE4-48D5-8EFE-A284AD0E9A00}"/>
              </a:ext>
            </a:extLst>
          </p:cNvPr>
          <p:cNvSpPr/>
          <p:nvPr userDrawn="1"/>
        </p:nvSpPr>
        <p:spPr>
          <a:xfrm>
            <a:off x="650020" y="555675"/>
            <a:ext cx="45719" cy="654148"/>
          </a:xfrm>
          <a:prstGeom prst="rect">
            <a:avLst/>
          </a:prstGeom>
          <a:solidFill>
            <a:srgbClr val="07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FEAEB-D89E-45D2-B78B-BBE3148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500764"/>
            <a:ext cx="10515600" cy="12121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FE22-DD90-4C51-870A-DEC89BD2B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32" y="555674"/>
            <a:ext cx="10515600" cy="49708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466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19377-33DE-46EB-B6C8-222CE251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59E3A-34E1-46CE-B81A-6D08F716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84076-6ACC-460E-9659-9745566E3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D599A-1217-4C62-9AB0-A0E00F89D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1DA9-E21F-4291-A65B-9DB52A725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fld id="{672506C1-727E-48CD-9AB0-1315E759C1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3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HR@Pfenex.co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.pfenex.com/pfenex-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AA0E5-15CE-4712-8CC0-9A1DFEEDA1B1}"/>
              </a:ext>
            </a:extLst>
          </p:cNvPr>
          <p:cNvSpPr txBox="1"/>
          <p:nvPr/>
        </p:nvSpPr>
        <p:spPr>
          <a:xfrm>
            <a:off x="235443" y="5083101"/>
            <a:ext cx="186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January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89501-4FB8-480F-BF96-36F51B7089E5}"/>
              </a:ext>
            </a:extLst>
          </p:cNvPr>
          <p:cNvSpPr txBox="1"/>
          <p:nvPr/>
        </p:nvSpPr>
        <p:spPr>
          <a:xfrm>
            <a:off x="235443" y="2871519"/>
            <a:ext cx="9709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</a:rPr>
              <a:t>2020 Goal Setting Overview</a:t>
            </a:r>
          </a:p>
        </p:txBody>
      </p:sp>
    </p:spTree>
    <p:extLst>
      <p:ext uri="{BB962C8B-B14F-4D97-AF65-F5344CB8AC3E}">
        <p14:creationId xmlns:p14="http://schemas.microsoft.com/office/powerpoint/2010/main" val="229749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9EEA19-76F1-4C3C-9748-E9DB49A2FFB7}"/>
              </a:ext>
            </a:extLst>
          </p:cNvPr>
          <p:cNvSpPr txBox="1">
            <a:spLocks/>
          </p:cNvSpPr>
          <p:nvPr/>
        </p:nvSpPr>
        <p:spPr>
          <a:xfrm>
            <a:off x="794832" y="1424717"/>
            <a:ext cx="8903350" cy="4043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Employee/Manager should meet and finalize goals by end of February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Employee sends PDF of signed goal form to 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HR@Pfenex.com</a:t>
            </a:r>
            <a:endParaRPr lang="en-US" sz="2400" dirty="0">
              <a:latin typeface="Calibri" panose="020F0502020204030204" pitchFamily="34" charset="0"/>
            </a:endParaRP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sz="2400" spc="35" dirty="0">
              <a:solidFill>
                <a:srgbClr val="003300"/>
              </a:solidFill>
              <a:latin typeface="Calibri" panose="020F0502020204030204" pitchFamily="34" charset="0"/>
              <a:cs typeface="Gotham Book"/>
            </a:endParaRPr>
          </a:p>
          <a:p>
            <a:pPr marL="698500" lvl="2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None/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Submitting Goals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E0CBC-0E9D-428F-BA60-4AD40E7C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32" y="3195637"/>
            <a:ext cx="10774223" cy="21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5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9EEA19-76F1-4C3C-9748-E9DB49A2FFB7}"/>
              </a:ext>
            </a:extLst>
          </p:cNvPr>
          <p:cNvSpPr txBox="1">
            <a:spLocks/>
          </p:cNvSpPr>
          <p:nvPr/>
        </p:nvSpPr>
        <p:spPr>
          <a:xfrm>
            <a:off x="713809" y="1015308"/>
            <a:ext cx="10596623" cy="51708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HR Intranet Page contains an overview of the following areas: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000" dirty="0">
                <a:latin typeface="Calibri" panose="020F0502020204030204" pitchFamily="34" charset="0"/>
              </a:rPr>
              <a:t>Goal Setting and Performance Management Overview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000" dirty="0">
                <a:latin typeface="Calibri" panose="020F0502020204030204" pitchFamily="34" charset="0"/>
              </a:rPr>
              <a:t>Career Ladders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000" dirty="0">
                <a:latin typeface="Calibri" panose="020F0502020204030204" pitchFamily="34" charset="0"/>
              </a:rPr>
              <a:t>2020 Corporate Goals and Functional Goals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000" dirty="0">
                <a:latin typeface="Calibri" panose="020F0502020204030204" pitchFamily="34" charset="0"/>
                <a:hlinkClick r:id="rId3"/>
              </a:rPr>
              <a:t>https://in.pfenex.com/pfenex-hr/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HR Support Team :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000" spc="35" dirty="0">
                <a:solidFill>
                  <a:srgbClr val="003300"/>
                </a:solidFill>
                <a:latin typeface="Calibri" panose="020F0502020204030204" pitchFamily="34" charset="0"/>
                <a:cs typeface="Gotham Book"/>
              </a:rPr>
              <a:t>David Pollak </a:t>
            </a:r>
          </a:p>
          <a:p>
            <a:pPr marL="917575" lvl="1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000" spc="35" dirty="0">
                <a:solidFill>
                  <a:srgbClr val="003300"/>
                </a:solidFill>
                <a:latin typeface="Calibri" panose="020F0502020204030204" pitchFamily="34" charset="0"/>
                <a:cs typeface="Gotham Book"/>
              </a:rPr>
              <a:t>Chris Roman</a:t>
            </a:r>
            <a:endParaRPr lang="en-US" sz="2400" spc="35" dirty="0">
              <a:solidFill>
                <a:srgbClr val="003300"/>
              </a:solidFill>
              <a:latin typeface="Calibri" panose="020F0502020204030204" pitchFamily="34" charset="0"/>
              <a:cs typeface="Gotham Book"/>
            </a:endParaRPr>
          </a:p>
          <a:p>
            <a:pPr marL="698500" lvl="2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Annual Performance Review Process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Additional Resources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606A8-4E39-4C45-93A2-C0B5895ABDE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9C60F-B739-486E-A9B9-B281BA0D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506C1-727E-48CD-9AB0-1315E759C1A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EE9C451-8D3A-4A23-8DF1-0042EA73F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380" y="420280"/>
            <a:ext cx="10515600" cy="3613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latin typeface="Calibri"/>
                <a:cs typeface="Calibri"/>
              </a:rPr>
              <a:t>2020 Corporate Goals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B026CC-16CF-4C96-A62C-8BB80E92E0BE}"/>
              </a:ext>
            </a:extLst>
          </p:cNvPr>
          <p:cNvGraphicFramePr>
            <a:graphicFrameLocks noGrp="1"/>
          </p:cNvGraphicFramePr>
          <p:nvPr/>
        </p:nvGraphicFramePr>
        <p:xfrm>
          <a:off x="235272" y="862955"/>
          <a:ext cx="11888245" cy="526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464">
                  <a:extLst>
                    <a:ext uri="{9D8B030D-6E8A-4147-A177-3AD203B41FA5}">
                      <a16:colId xmlns:a16="http://schemas.microsoft.com/office/drawing/2014/main" val="758734384"/>
                    </a:ext>
                  </a:extLst>
                </a:gridCol>
                <a:gridCol w="4885401">
                  <a:extLst>
                    <a:ext uri="{9D8B030D-6E8A-4147-A177-3AD203B41FA5}">
                      <a16:colId xmlns:a16="http://schemas.microsoft.com/office/drawing/2014/main" val="3430065411"/>
                    </a:ext>
                  </a:extLst>
                </a:gridCol>
                <a:gridCol w="2341306">
                  <a:extLst>
                    <a:ext uri="{9D8B030D-6E8A-4147-A177-3AD203B41FA5}">
                      <a16:colId xmlns:a16="http://schemas.microsoft.com/office/drawing/2014/main" val="3916797998"/>
                    </a:ext>
                  </a:extLst>
                </a:gridCol>
                <a:gridCol w="2148607">
                  <a:extLst>
                    <a:ext uri="{9D8B030D-6E8A-4147-A177-3AD203B41FA5}">
                      <a16:colId xmlns:a16="http://schemas.microsoft.com/office/drawing/2014/main" val="3554158616"/>
                    </a:ext>
                  </a:extLst>
                </a:gridCol>
                <a:gridCol w="2009467">
                  <a:extLst>
                    <a:ext uri="{9D8B030D-6E8A-4147-A177-3AD203B41FA5}">
                      <a16:colId xmlns:a16="http://schemas.microsoft.com/office/drawing/2014/main" val="1483057117"/>
                    </a:ext>
                  </a:extLst>
                </a:gridCol>
              </a:tblGrid>
              <a:tr h="331226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Goals</a:t>
                      </a:r>
                    </a:p>
                  </a:txBody>
                  <a:tcPr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Target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Min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047973"/>
                  </a:ext>
                </a:extLst>
              </a:tr>
              <a:tr h="3312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/>
                          <a:cs typeface="Arial"/>
                        </a:rPr>
                        <a:t>1. Focus and Execute</a:t>
                      </a:r>
                    </a:p>
                  </a:txBody>
                  <a:tcPr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37.5%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25%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latin typeface="Gotham Book"/>
                        </a:rPr>
                        <a:t>12.5%</a:t>
                      </a:r>
                      <a:endParaRPr lang="en-US" sz="1400" dirty="0"/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41595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1.1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PF708 US Launch; EU Approval 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Q1;Q2 (15%)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Q2;Q3 (10%)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Q3;Q4 (5%)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4380917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1.2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PF745 Collab. Complete.; PF690 Data Package to Jazz 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dirty="0"/>
                        <a:t>Q2;Q3 (15%)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latin typeface="Gotham Book"/>
                        </a:rPr>
                        <a:t>Q3;Q4 (10%)</a:t>
                      </a:r>
                      <a:endParaRPr lang="en-US" sz="1400" dirty="0"/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 dirty="0">
                          <a:latin typeface="Gotham Book"/>
                        </a:rPr>
                        <a:t>Q4;Q1-2021 (5%)</a:t>
                      </a:r>
                      <a:endParaRPr lang="en-US" sz="1400" dirty="0"/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94985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1.3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CRM197 – Total revenue and Supply Agreements (SA)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$5M + 2 new SA (7.5%)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$4M + 1 new SA (5%)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$3M &amp; 0 SA (2.5%)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2184"/>
                  </a:ext>
                </a:extLst>
              </a:tr>
              <a:tr h="331225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libri"/>
                          <a:cs typeface="Arial"/>
                        </a:rPr>
                        <a:t>2. Expand Selectively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latin typeface="Gotham Book"/>
                        </a:rPr>
                        <a:t>45%</a:t>
                      </a:r>
                      <a:endParaRPr lang="en-US" sz="1400" dirty="0"/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30%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latin typeface="Gotham Book"/>
                        </a:rPr>
                        <a:t>15%</a:t>
                      </a:r>
                      <a:endParaRPr lang="en-US" sz="1400" dirty="0"/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343771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2.1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PF810 Pre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1400" dirty="0"/>
                        <a:t>IND Readiness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Pre-IND mtg (22.5%)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pre-IND pkg (15%)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2nd Species PK (7.5%)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65010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2.2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Platform Partnerships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 (22.5%)</a:t>
                      </a:r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(15%)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(7.5%)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35871"/>
                  </a:ext>
                </a:extLst>
              </a:tr>
              <a:tr h="3312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/>
                          <a:cs typeface="Arial"/>
                        </a:rPr>
                        <a:t>3. Evolve into Biopharma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1400" b="1" i="0" u="none" strike="noStrike" noProof="0" dirty="0">
                          <a:latin typeface="Gotham Book"/>
                        </a:rPr>
                        <a:t>45%</a:t>
                      </a:r>
                      <a:endParaRPr lang="en-US" sz="1400" dirty="0"/>
                    </a:p>
                  </a:txBody>
                  <a:tcPr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30%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 noProof="0" dirty="0">
                          <a:latin typeface="Gotham Book"/>
                        </a:rPr>
                        <a:t>15%</a:t>
                      </a:r>
                      <a:endParaRPr lang="en-US" sz="1400" dirty="0"/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95952"/>
                  </a:ext>
                </a:extLst>
              </a:tr>
              <a:tr h="2937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Early Development Program – Lead Molecule Identified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(22.5%)</a:t>
                      </a:r>
                    </a:p>
                  </a:txBody>
                  <a:tcPr marL="0"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Hits 2 Programs (7.5%)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51640"/>
                  </a:ext>
                </a:extLst>
              </a:tr>
              <a:tr h="337251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3.2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In-license asset to expand portfolio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Q3 (22.5%)</a:t>
                      </a:r>
                    </a:p>
                  </a:txBody>
                  <a:tcPr marL="0"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Q4 (15%)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LOI (7.5%)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44897"/>
                  </a:ext>
                </a:extLst>
              </a:tr>
              <a:tr h="3443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Arial"/>
                        </a:rPr>
                        <a:t>4. Finances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0" dirty="0"/>
                        <a:t>15%</a:t>
                      </a:r>
                      <a:endParaRPr lang="en-US" sz="1400" dirty="0"/>
                    </a:p>
                  </a:txBody>
                  <a:tcPr marL="0"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0" dirty="0"/>
                        <a:t>5%</a:t>
                      </a:r>
                      <a:endParaRPr lang="en-US" sz="1400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166586"/>
                  </a:ext>
                </a:extLst>
              </a:tr>
              <a:tr h="172198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4.1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Operating Income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 $25M  (15%)</a:t>
                      </a:r>
                    </a:p>
                  </a:txBody>
                  <a:tcPr marL="0"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&gt;$15M  (10%)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&gt;$5M  (5%)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09299"/>
                  </a:ext>
                </a:extLst>
              </a:tr>
              <a:tr h="3312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Arial"/>
                        </a:rPr>
                        <a:t>5. Engagement and people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7.5%</a:t>
                      </a:r>
                      <a:endParaRPr lang="en-US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400" b="1" i="0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lang="en-US" sz="14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91799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5.1</a:t>
                      </a:r>
                    </a:p>
                  </a:txBody>
                  <a:tcPr marL="182880"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Improve engagement – Gallup Score</a:t>
                      </a:r>
                    </a:p>
                  </a:txBody>
                  <a:tcPr marL="18288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4.18 (7.5%)</a:t>
                      </a:r>
                    </a:p>
                  </a:txBody>
                  <a:tcPr marL="0" marR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4.08 (5%)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3.98 score  (2.5%)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273418"/>
                  </a:ext>
                </a:extLst>
              </a:tr>
              <a:tr h="3312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8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8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150%</a:t>
                      </a:r>
                    </a:p>
                  </a:txBody>
                  <a:tcPr marR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8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8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9878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36663D2-FE94-49F2-ACAC-BBB1FAC1021B}"/>
              </a:ext>
            </a:extLst>
          </p:cNvPr>
          <p:cNvSpPr/>
          <p:nvPr/>
        </p:nvSpPr>
        <p:spPr>
          <a:xfrm>
            <a:off x="8001494" y="393570"/>
            <a:ext cx="2168945" cy="63425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412AF-0053-461F-9365-289D04A1D3A5}"/>
              </a:ext>
            </a:extLst>
          </p:cNvPr>
          <p:cNvSpPr txBox="1"/>
          <p:nvPr/>
        </p:nvSpPr>
        <p:spPr>
          <a:xfrm>
            <a:off x="4833257" y="8709"/>
            <a:ext cx="377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5971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9EEA19-76F1-4C3C-9748-E9DB49A2FFB7}"/>
              </a:ext>
            </a:extLst>
          </p:cNvPr>
          <p:cNvSpPr txBox="1">
            <a:spLocks/>
          </p:cNvSpPr>
          <p:nvPr/>
        </p:nvSpPr>
        <p:spPr>
          <a:xfrm>
            <a:off x="794832" y="1424717"/>
            <a:ext cx="8903350" cy="4043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Performance Management Philosophy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Goal Setting Process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What do Great Goals Look Like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SMART Goals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Goal Form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>
                <a:latin typeface="Calibri" panose="020F0502020204030204" pitchFamily="34" charset="0"/>
              </a:rPr>
              <a:t>Timeline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sz="2400" spc="35" dirty="0">
              <a:solidFill>
                <a:srgbClr val="003300"/>
              </a:solidFill>
              <a:latin typeface="Calibri" panose="020F0502020204030204" pitchFamily="34" charset="0"/>
              <a:cs typeface="Gotham Book"/>
            </a:endParaRPr>
          </a:p>
          <a:p>
            <a:pPr marL="698500" lvl="2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829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 err="1">
                <a:latin typeface="Calibri" panose="020F0502020204030204" pitchFamily="34" charset="0"/>
              </a:rPr>
              <a:t>Pfenex’s</a:t>
            </a:r>
            <a:r>
              <a:rPr lang="en-US" b="1" dirty="0">
                <a:latin typeface="Calibri" panose="020F0502020204030204" pitchFamily="34" charset="0"/>
              </a:rPr>
              <a:t> Philosophy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FBAD292-AFA1-4E7E-B742-12105EAA9243}"/>
              </a:ext>
            </a:extLst>
          </p:cNvPr>
          <p:cNvGraphicFramePr>
            <a:graphicFrameLocks/>
          </p:cNvGraphicFramePr>
          <p:nvPr/>
        </p:nvGraphicFramePr>
        <p:xfrm>
          <a:off x="3168073" y="1533237"/>
          <a:ext cx="11501760" cy="48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9EEA19-76F1-4C3C-9748-E9DB49A2FFB7}"/>
              </a:ext>
            </a:extLst>
          </p:cNvPr>
          <p:cNvSpPr txBox="1">
            <a:spLocks/>
          </p:cNvSpPr>
          <p:nvPr/>
        </p:nvSpPr>
        <p:spPr>
          <a:xfrm>
            <a:off x="1222519" y="1950957"/>
            <a:ext cx="4830113" cy="4043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r>
              <a:rPr lang="en-US" sz="2400" dirty="0"/>
              <a:t>Effective performance management </a:t>
            </a:r>
            <a:r>
              <a:rPr lang="en-US" b="1" dirty="0"/>
              <a:t>aligns the efforts </a:t>
            </a:r>
            <a:r>
              <a:rPr lang="en-US" sz="2400" dirty="0"/>
              <a:t>of managers and employees with project and organizational goals, </a:t>
            </a:r>
            <a:r>
              <a:rPr lang="en-US" b="1" dirty="0"/>
              <a:t>promotes consistency </a:t>
            </a:r>
            <a:r>
              <a:rPr lang="en-US" sz="2400" dirty="0"/>
              <a:t>in performance evaluation, </a:t>
            </a:r>
            <a:r>
              <a:rPr lang="en-US" b="1" dirty="0"/>
              <a:t>motivates</a:t>
            </a:r>
            <a:r>
              <a:rPr lang="en-US" sz="2400" dirty="0"/>
              <a:t> all employees to exceed performance expectations, and </a:t>
            </a:r>
            <a:r>
              <a:rPr lang="en-US" b="1" dirty="0"/>
              <a:t>is conducted with fairness and transparency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None/>
            </a:pPr>
            <a:endParaRPr lang="en-US" sz="2400" spc="35" dirty="0">
              <a:solidFill>
                <a:srgbClr val="003300"/>
              </a:solidFill>
              <a:latin typeface="Calibri" panose="020F0502020204030204" pitchFamily="34" charset="0"/>
              <a:cs typeface="Gotham Book"/>
            </a:endParaRPr>
          </a:p>
          <a:p>
            <a:pPr marL="698500" lvl="2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Goal Setting Process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8B320D0-3CFE-449C-AFC8-10F092644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234524"/>
              </p:ext>
            </p:extLst>
          </p:nvPr>
        </p:nvGraphicFramePr>
        <p:xfrm>
          <a:off x="751464" y="1672330"/>
          <a:ext cx="10558968" cy="433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40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805AF06-E599-4996-A6ED-2B9BF6CFCFBA}"/>
              </a:ext>
            </a:extLst>
          </p:cNvPr>
          <p:cNvSpPr txBox="1"/>
          <p:nvPr/>
        </p:nvSpPr>
        <p:spPr>
          <a:xfrm>
            <a:off x="2498042" y="4981891"/>
            <a:ext cx="144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Merits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and Bonus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Performance Management Calendar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A6E87B8-D88F-41F7-8E58-52FD2CF31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240727"/>
              </p:ext>
            </p:extLst>
          </p:nvPr>
        </p:nvGraphicFramePr>
        <p:xfrm>
          <a:off x="794831" y="1847659"/>
          <a:ext cx="10979591" cy="433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B0F3DE-236A-4DCD-A219-D9DD514063FE}"/>
              </a:ext>
            </a:extLst>
          </p:cNvPr>
          <p:cNvCxnSpPr/>
          <p:nvPr/>
        </p:nvCxnSpPr>
        <p:spPr>
          <a:xfrm>
            <a:off x="929770" y="4321527"/>
            <a:ext cx="0" cy="54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5A9758-01AE-4589-BBF7-0A8783073468}"/>
              </a:ext>
            </a:extLst>
          </p:cNvPr>
          <p:cNvSpPr txBox="1"/>
          <p:nvPr/>
        </p:nvSpPr>
        <p:spPr>
          <a:xfrm>
            <a:off x="-127805" y="4857291"/>
            <a:ext cx="21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Employee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Self-Assessment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B8D6BF-320B-4AC5-AECD-4132C8CE1A7F}"/>
              </a:ext>
            </a:extLst>
          </p:cNvPr>
          <p:cNvCxnSpPr>
            <a:cxnSpLocks/>
          </p:cNvCxnSpPr>
          <p:nvPr/>
        </p:nvCxnSpPr>
        <p:spPr>
          <a:xfrm>
            <a:off x="1477135" y="4321527"/>
            <a:ext cx="0" cy="1412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85FB3F-53B0-4A8B-B7C1-5B0D1068A79F}"/>
              </a:ext>
            </a:extLst>
          </p:cNvPr>
          <p:cNvSpPr txBox="1"/>
          <p:nvPr/>
        </p:nvSpPr>
        <p:spPr>
          <a:xfrm>
            <a:off x="729970" y="5742103"/>
            <a:ext cx="165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Manager Assessment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501C57-BE19-459C-B363-9EE74F72A6C3}"/>
              </a:ext>
            </a:extLst>
          </p:cNvPr>
          <p:cNvCxnSpPr/>
          <p:nvPr/>
        </p:nvCxnSpPr>
        <p:spPr>
          <a:xfrm>
            <a:off x="2013557" y="4321527"/>
            <a:ext cx="0" cy="54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FC4217-1A7E-4491-9C66-C42B517B1C1D}"/>
              </a:ext>
            </a:extLst>
          </p:cNvPr>
          <p:cNvSpPr txBox="1"/>
          <p:nvPr/>
        </p:nvSpPr>
        <p:spPr>
          <a:xfrm>
            <a:off x="1421870" y="4925410"/>
            <a:ext cx="130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2</a:t>
            </a:r>
            <a:r>
              <a:rPr lang="en-US" sz="1200" baseline="30000" dirty="0">
                <a:latin typeface="Calibri" panose="020F0502020204030204" pitchFamily="34" charset="0"/>
              </a:rPr>
              <a:t>nd</a:t>
            </a:r>
            <a:r>
              <a:rPr lang="en-US" sz="1200" dirty="0">
                <a:latin typeface="Calibri" panose="020F0502020204030204" pitchFamily="34" charset="0"/>
              </a:rPr>
              <a:t> Level Manager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Review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8335CC-9CB3-4AFF-9053-33BFEABF4456}"/>
              </a:ext>
            </a:extLst>
          </p:cNvPr>
          <p:cNvCxnSpPr>
            <a:cxnSpLocks/>
          </p:cNvCxnSpPr>
          <p:nvPr/>
        </p:nvCxnSpPr>
        <p:spPr>
          <a:xfrm flipH="1">
            <a:off x="2864265" y="4338425"/>
            <a:ext cx="620" cy="114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9539DC-4C06-4346-B233-501B1EB6D4AA}"/>
              </a:ext>
            </a:extLst>
          </p:cNvPr>
          <p:cNvSpPr txBox="1"/>
          <p:nvPr/>
        </p:nvSpPr>
        <p:spPr>
          <a:xfrm>
            <a:off x="2286434" y="5509169"/>
            <a:ext cx="1441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Performance Review Discussion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D1D045-9C66-46A5-882F-B72C78F1D07B}"/>
              </a:ext>
            </a:extLst>
          </p:cNvPr>
          <p:cNvCxnSpPr>
            <a:cxnSpLocks/>
          </p:cNvCxnSpPr>
          <p:nvPr/>
        </p:nvCxnSpPr>
        <p:spPr>
          <a:xfrm>
            <a:off x="3324140" y="4235393"/>
            <a:ext cx="0" cy="2015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BB0936-9003-464F-A726-7B3FD8B90135}"/>
              </a:ext>
            </a:extLst>
          </p:cNvPr>
          <p:cNvSpPr txBox="1"/>
          <p:nvPr/>
        </p:nvSpPr>
        <p:spPr>
          <a:xfrm>
            <a:off x="1901007" y="6336938"/>
            <a:ext cx="2846266" cy="282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2019 Goal Setting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69EACF-09AD-487F-9F0F-4B3680A801D7}"/>
              </a:ext>
            </a:extLst>
          </p:cNvPr>
          <p:cNvCxnSpPr/>
          <p:nvPr/>
        </p:nvCxnSpPr>
        <p:spPr>
          <a:xfrm>
            <a:off x="3194931" y="4364394"/>
            <a:ext cx="0" cy="54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328AA8-A3E4-4466-BB5B-BF6712C1E443}"/>
              </a:ext>
            </a:extLst>
          </p:cNvPr>
          <p:cNvCxnSpPr/>
          <p:nvPr/>
        </p:nvCxnSpPr>
        <p:spPr>
          <a:xfrm>
            <a:off x="6981186" y="4310597"/>
            <a:ext cx="0" cy="54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3F2FF94-91C1-4CC6-8C62-A05B2AC12AC4}"/>
              </a:ext>
            </a:extLst>
          </p:cNvPr>
          <p:cNvSpPr txBox="1"/>
          <p:nvPr/>
        </p:nvSpPr>
        <p:spPr>
          <a:xfrm>
            <a:off x="6227873" y="4928435"/>
            <a:ext cx="1441765" cy="65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Mid-Cycle Performance Discussion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0AA94-077B-4395-8E3F-6405C8B16FDD}"/>
              </a:ext>
            </a:extLst>
          </p:cNvPr>
          <p:cNvCxnSpPr/>
          <p:nvPr/>
        </p:nvCxnSpPr>
        <p:spPr>
          <a:xfrm>
            <a:off x="8210516" y="4310597"/>
            <a:ext cx="0" cy="54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4D5E0B4-9F98-4EEE-8B56-FCD52653247A}"/>
              </a:ext>
            </a:extLst>
          </p:cNvPr>
          <p:cNvSpPr txBox="1"/>
          <p:nvPr/>
        </p:nvSpPr>
        <p:spPr>
          <a:xfrm>
            <a:off x="7527166" y="4921103"/>
            <a:ext cx="1441765" cy="65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Career Development Month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C5269B-85C2-43CC-8EAC-A864CB8A395E}"/>
              </a:ext>
            </a:extLst>
          </p:cNvPr>
          <p:cNvCxnSpPr/>
          <p:nvPr/>
        </p:nvCxnSpPr>
        <p:spPr>
          <a:xfrm>
            <a:off x="10912009" y="4302446"/>
            <a:ext cx="0" cy="546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D498155-CB25-4DF2-A883-609B4188F48E}"/>
              </a:ext>
            </a:extLst>
          </p:cNvPr>
          <p:cNvSpPr txBox="1"/>
          <p:nvPr/>
        </p:nvSpPr>
        <p:spPr>
          <a:xfrm>
            <a:off x="9895743" y="4981891"/>
            <a:ext cx="214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Employee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</a:rPr>
              <a:t>Self-Assessment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8891E0-3C20-4214-A84D-C69126FBE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70" y="1454237"/>
            <a:ext cx="10527903" cy="22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9EEA19-76F1-4C3C-9748-E9DB49A2FFB7}"/>
              </a:ext>
            </a:extLst>
          </p:cNvPr>
          <p:cNvSpPr txBox="1">
            <a:spLocks/>
          </p:cNvSpPr>
          <p:nvPr/>
        </p:nvSpPr>
        <p:spPr>
          <a:xfrm>
            <a:off x="794832" y="1424717"/>
            <a:ext cx="8903350" cy="40435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b="1" dirty="0"/>
              <a:t>Goals should be, at a minimum, SMART</a:t>
            </a:r>
            <a:r>
              <a:rPr lang="en-US" sz="2400" dirty="0"/>
              <a:t>. SMART is an acronym that stands for specific, measurable, attainable, relevant, and timely.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/>
              <a:t>Goals should be manageable in number. </a:t>
            </a:r>
            <a:r>
              <a:rPr lang="en-US" sz="2400" b="1" dirty="0"/>
              <a:t>Three to five meaningful stretch goals</a:t>
            </a:r>
            <a:r>
              <a:rPr lang="en-US" sz="2400" dirty="0"/>
              <a:t> are sufficient to challenge and engage in your contribution to the business. Adding more goals is likely to have a negative impact on productivity and derail progress toward achieving any of them.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b="1" dirty="0"/>
              <a:t>Goals should address both business results and personal development</a:t>
            </a:r>
            <a:r>
              <a:rPr lang="en-US" sz="2400" dirty="0"/>
              <a:t> within the performance year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  <a:buClr>
                <a:srgbClr val="079591"/>
              </a:buClr>
              <a:buFontTx/>
              <a:buChar char="►"/>
            </a:pPr>
            <a:r>
              <a:rPr lang="en-US" sz="2400" dirty="0"/>
              <a:t>Goals should be </a:t>
            </a:r>
            <a:r>
              <a:rPr lang="en-US" sz="2400" b="1" dirty="0"/>
              <a:t>aligned to corporate/functional/project goals </a:t>
            </a:r>
            <a:r>
              <a:rPr lang="en-US" sz="2400" dirty="0"/>
              <a:t>Creating organizational line-of-sight allows employees and managers to track progress and adapt their goals to changing needs.</a:t>
            </a:r>
          </a:p>
          <a:p>
            <a:pPr marL="698500" lvl="2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tabLst>
                <a:tab pos="230188" algn="l"/>
              </a:tabLs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What Do Great Goals Look Like?</a:t>
            </a:r>
          </a:p>
        </p:txBody>
      </p:sp>
    </p:spTree>
    <p:extLst>
      <p:ext uri="{BB962C8B-B14F-4D97-AF65-F5344CB8AC3E}">
        <p14:creationId xmlns:p14="http://schemas.microsoft.com/office/powerpoint/2010/main" val="297277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SMART Goals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E04091-D211-49EF-AD55-7F3D76ED8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44911"/>
              </p:ext>
            </p:extLst>
          </p:nvPr>
        </p:nvGraphicFramePr>
        <p:xfrm>
          <a:off x="794832" y="1500363"/>
          <a:ext cx="10979592" cy="468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216">
                  <a:extLst>
                    <a:ext uri="{9D8B030D-6E8A-4147-A177-3AD203B41FA5}">
                      <a16:colId xmlns:a16="http://schemas.microsoft.com/office/drawing/2014/main" val="3356447465"/>
                    </a:ext>
                  </a:extLst>
                </a:gridCol>
                <a:gridCol w="1936770">
                  <a:extLst>
                    <a:ext uri="{9D8B030D-6E8A-4147-A177-3AD203B41FA5}">
                      <a16:colId xmlns:a16="http://schemas.microsoft.com/office/drawing/2014/main" val="1818103435"/>
                    </a:ext>
                  </a:extLst>
                </a:gridCol>
                <a:gridCol w="7756606">
                  <a:extLst>
                    <a:ext uri="{9D8B030D-6E8A-4147-A177-3AD203B41FA5}">
                      <a16:colId xmlns:a16="http://schemas.microsoft.com/office/drawing/2014/main" val="4146616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0227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Specific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The goal clearly defines the outcomes to be delivered with any necessary interpretation agreed upon by the employee and manager in advance.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43876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Measurable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The achievement of the goal can be objectively assessed according to a pre-determined and applicable 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7600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Actionable/Attainable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The goal should stretch the employee and the employee also has the resources, time and access to people, data, etc. to allow him or her to achieve the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60673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Relevant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goal addresses work and results that clearly align with the goals of the project, function and organization as a whole.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668839"/>
                  </a:ext>
                </a:extLst>
              </a:tr>
              <a:tr h="844337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Timely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goal clearly specifies a delivery date or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8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0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2C967A-6068-48C7-B53C-2F3F93A19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" y="1277377"/>
            <a:ext cx="8327439" cy="5683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7C0DF-2BB7-4C59-8B85-606E93F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C44525D-3A84-462A-A3EE-E3871002D8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557112"/>
            <a:ext cx="10515600" cy="361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Goal Setting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9D2862-9848-4CE5-8F70-9A5C2E1C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460230"/>
            <a:ext cx="10515600" cy="121210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Goal Setting Form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1C4015-38C3-4734-BA53-970B592E0D64}"/>
              </a:ext>
            </a:extLst>
          </p:cNvPr>
          <p:cNvSpPr/>
          <p:nvPr/>
        </p:nvSpPr>
        <p:spPr>
          <a:xfrm>
            <a:off x="424872" y="2448042"/>
            <a:ext cx="7897091" cy="10440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B144A0-26D3-480E-857E-AC95E200115B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091055" y="1414218"/>
            <a:ext cx="1459345" cy="127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21296C4-BBFD-4D5A-B58F-62D5C220BC84}"/>
              </a:ext>
            </a:extLst>
          </p:cNvPr>
          <p:cNvSpPr txBox="1"/>
          <p:nvPr/>
        </p:nvSpPr>
        <p:spPr>
          <a:xfrm>
            <a:off x="9550400" y="675554"/>
            <a:ext cx="2503055" cy="1477328"/>
          </a:xfrm>
          <a:prstGeom prst="rect">
            <a:avLst/>
          </a:prstGeom>
          <a:noFill/>
          <a:ln>
            <a:solidFill>
              <a:srgbClr val="0B98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Align: Type the corporate and/or functional goal that is most </a:t>
            </a:r>
            <a:r>
              <a:rPr lang="en-US" b="1" u="sng" dirty="0"/>
              <a:t>Relevant</a:t>
            </a:r>
            <a:r>
              <a:rPr lang="en-US" dirty="0"/>
              <a:t> to your individual goal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640326-F20F-43DE-915B-E390D7CE09F8}"/>
              </a:ext>
            </a:extLst>
          </p:cNvPr>
          <p:cNvSpPr/>
          <p:nvPr/>
        </p:nvSpPr>
        <p:spPr>
          <a:xfrm>
            <a:off x="443349" y="3528291"/>
            <a:ext cx="8216250" cy="12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F60C04-DBD7-4F74-A615-A13CAD9FA0AD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127785" y="2752579"/>
            <a:ext cx="2422615" cy="89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A582EB-8E59-4C4D-B73B-F0187C574176}"/>
              </a:ext>
            </a:extLst>
          </p:cNvPr>
          <p:cNvSpPr txBox="1"/>
          <p:nvPr/>
        </p:nvSpPr>
        <p:spPr>
          <a:xfrm>
            <a:off x="9550400" y="2429413"/>
            <a:ext cx="2503055" cy="646331"/>
          </a:xfrm>
          <a:prstGeom prst="rect">
            <a:avLst/>
          </a:prstGeom>
          <a:noFill/>
          <a:ln>
            <a:solidFill>
              <a:srgbClr val="0B98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Goal : Type a </a:t>
            </a:r>
            <a:r>
              <a:rPr lang="en-US" b="1" u="sng" dirty="0"/>
              <a:t>Specific</a:t>
            </a:r>
            <a:r>
              <a:rPr lang="en-US" dirty="0"/>
              <a:t> goal statement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A5C6C8-B293-4752-8AAA-53E1B3CA34AA}"/>
              </a:ext>
            </a:extLst>
          </p:cNvPr>
          <p:cNvSpPr/>
          <p:nvPr/>
        </p:nvSpPr>
        <p:spPr>
          <a:xfrm>
            <a:off x="539520" y="4809392"/>
            <a:ext cx="5606473" cy="16690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6B7BE7-AA5F-4D11-B729-905EE669CE1E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569527" y="3587302"/>
            <a:ext cx="3980873" cy="1600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7BE7EF-FE01-45BF-B7EC-143C4DD9B60F}"/>
              </a:ext>
            </a:extLst>
          </p:cNvPr>
          <p:cNvSpPr txBox="1"/>
          <p:nvPr/>
        </p:nvSpPr>
        <p:spPr>
          <a:xfrm>
            <a:off x="9550400" y="3264136"/>
            <a:ext cx="2503055" cy="646331"/>
          </a:xfrm>
          <a:prstGeom prst="rect">
            <a:avLst/>
          </a:prstGeom>
          <a:noFill/>
          <a:ln>
            <a:solidFill>
              <a:srgbClr val="0B98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Action: Type key actions to help </a:t>
            </a:r>
            <a:r>
              <a:rPr lang="en-US" b="1" u="sng" dirty="0"/>
              <a:t>Attain</a:t>
            </a:r>
            <a:r>
              <a:rPr lang="en-US" dirty="0"/>
              <a:t> your goal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985735-3234-437A-BA4A-7BDD696AA6CB}"/>
              </a:ext>
            </a:extLst>
          </p:cNvPr>
          <p:cNvSpPr/>
          <p:nvPr/>
        </p:nvSpPr>
        <p:spPr>
          <a:xfrm>
            <a:off x="6225307" y="4876803"/>
            <a:ext cx="1256147" cy="1717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E204D0-DE7C-429C-8072-5F6D8BF0CD16}"/>
              </a:ext>
            </a:extLst>
          </p:cNvPr>
          <p:cNvCxnSpPr>
            <a:cxnSpLocks/>
          </p:cNvCxnSpPr>
          <p:nvPr/>
        </p:nvCxnSpPr>
        <p:spPr>
          <a:xfrm flipV="1">
            <a:off x="7127785" y="4515123"/>
            <a:ext cx="2422613" cy="417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44C2B2-63BD-43B5-A298-95D183CE3FB8}"/>
              </a:ext>
            </a:extLst>
          </p:cNvPr>
          <p:cNvSpPr txBox="1"/>
          <p:nvPr/>
        </p:nvSpPr>
        <p:spPr>
          <a:xfrm>
            <a:off x="9550399" y="4119155"/>
            <a:ext cx="2503055" cy="1200329"/>
          </a:xfrm>
          <a:prstGeom prst="rect">
            <a:avLst/>
          </a:prstGeom>
          <a:noFill/>
          <a:ln>
            <a:solidFill>
              <a:srgbClr val="0B98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Action: Type your primary </a:t>
            </a:r>
            <a:r>
              <a:rPr lang="en-US" b="1" u="sng" dirty="0"/>
              <a:t>Measure</a:t>
            </a:r>
            <a:r>
              <a:rPr lang="en-US" b="1" dirty="0"/>
              <a:t> </a:t>
            </a:r>
            <a:r>
              <a:rPr lang="en-US" dirty="0"/>
              <a:t>that let’s you know that the goal was achieved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57A24-BA67-4B5C-BA01-F07AF877767C}"/>
              </a:ext>
            </a:extLst>
          </p:cNvPr>
          <p:cNvSpPr txBox="1"/>
          <p:nvPr/>
        </p:nvSpPr>
        <p:spPr>
          <a:xfrm>
            <a:off x="9550398" y="5434696"/>
            <a:ext cx="2503055" cy="923330"/>
          </a:xfrm>
          <a:prstGeom prst="rect">
            <a:avLst/>
          </a:prstGeom>
          <a:noFill/>
          <a:ln>
            <a:solidFill>
              <a:srgbClr val="0B98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Action: Type in the </a:t>
            </a:r>
            <a:r>
              <a:rPr lang="en-US" b="1" u="sng" dirty="0"/>
              <a:t>Timing</a:t>
            </a:r>
            <a:r>
              <a:rPr lang="en-US" dirty="0"/>
              <a:t> for the completion of the action </a:t>
            </a:r>
            <a:endParaRPr lang="en-US" b="1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8D3050-BF4C-43F8-A457-924453FB9D4E}"/>
              </a:ext>
            </a:extLst>
          </p:cNvPr>
          <p:cNvSpPr/>
          <p:nvPr/>
        </p:nvSpPr>
        <p:spPr>
          <a:xfrm>
            <a:off x="7439886" y="4844478"/>
            <a:ext cx="1256147" cy="1717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E5A764-164F-4F1C-B5A5-FD60ADAD9809}"/>
              </a:ext>
            </a:extLst>
          </p:cNvPr>
          <p:cNvCxnSpPr>
            <a:stCxn id="30" idx="6"/>
            <a:endCxn id="29" idx="1"/>
          </p:cNvCxnSpPr>
          <p:nvPr/>
        </p:nvCxnSpPr>
        <p:spPr>
          <a:xfrm>
            <a:off x="8696033" y="5703460"/>
            <a:ext cx="854365" cy="192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1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37329-AE40-4E66-A03B-9B6144BD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06C1-727E-48CD-9AB0-1315E759C1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769EF1-FD73-4182-A894-41566AE5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605F8-A361-41C7-9FFC-F58482043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A8BB83-0FB0-407E-8183-8853D5A4E5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6564"/>
              </p:ext>
            </p:extLst>
          </p:nvPr>
        </p:nvGraphicFramePr>
        <p:xfrm>
          <a:off x="1538514" y="1620631"/>
          <a:ext cx="8665029" cy="244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779">
                  <a:extLst>
                    <a:ext uri="{9D8B030D-6E8A-4147-A177-3AD203B41FA5}">
                      <a16:colId xmlns:a16="http://schemas.microsoft.com/office/drawing/2014/main" val="288024396"/>
                    </a:ext>
                  </a:extLst>
                </a:gridCol>
                <a:gridCol w="2460250">
                  <a:extLst>
                    <a:ext uri="{9D8B030D-6E8A-4147-A177-3AD203B41FA5}">
                      <a16:colId xmlns:a16="http://schemas.microsoft.com/office/drawing/2014/main" val="4212705439"/>
                    </a:ext>
                  </a:extLst>
                </a:gridCol>
              </a:tblGrid>
              <a:tr h="408171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63737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r>
                        <a:rPr lang="en-US" dirty="0"/>
                        <a:t>Corporate Goals Rolled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01/22/2020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01649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r>
                        <a:rPr lang="en-US" dirty="0"/>
                        <a:t>Goal Setting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01/23/2020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627195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r>
                        <a:rPr lang="en-US" dirty="0"/>
                        <a:t>Employees Draft and Send Goals to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02/14/2020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079855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r>
                        <a:rPr lang="en-US" dirty="0"/>
                        <a:t>Employee/Manager Finalize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02/28/2020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7063"/>
                  </a:ext>
                </a:extLst>
              </a:tr>
              <a:tr h="408171">
                <a:tc>
                  <a:txBody>
                    <a:bodyPr/>
                    <a:lstStyle/>
                    <a:p>
                      <a:r>
                        <a:rPr lang="en-US" dirty="0"/>
                        <a:t>3 Goal Setting Workshops to be scheduled throughout 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be scheduled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69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fenex Corporate">
      <a:dk1>
        <a:srgbClr val="2C2C2C"/>
      </a:dk1>
      <a:lt1>
        <a:sysClr val="window" lastClr="FFFFFF"/>
      </a:lt1>
      <a:dk2>
        <a:srgbClr val="595959"/>
      </a:dk2>
      <a:lt2>
        <a:srgbClr val="E7E6E6"/>
      </a:lt2>
      <a:accent1>
        <a:srgbClr val="049591"/>
      </a:accent1>
      <a:accent2>
        <a:srgbClr val="773143"/>
      </a:accent2>
      <a:accent3>
        <a:srgbClr val="A5A5A5"/>
      </a:accent3>
      <a:accent4>
        <a:srgbClr val="644B78"/>
      </a:accent4>
      <a:accent5>
        <a:srgbClr val="502043"/>
      </a:accent5>
      <a:accent6>
        <a:srgbClr val="3E4B42"/>
      </a:accent6>
      <a:hlink>
        <a:srgbClr val="0563C1"/>
      </a:hlink>
      <a:folHlink>
        <a:srgbClr val="954F72"/>
      </a:folHlink>
    </a:clrScheme>
    <a:fontScheme name="Pfenex Corporate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52FCD96416947B6B0BE321AC0264C" ma:contentTypeVersion="13" ma:contentTypeDescription="Create a new document." ma:contentTypeScope="" ma:versionID="61e5569ff8f5f923ebd02a7b7f370fc0">
  <xsd:schema xmlns:xsd="http://www.w3.org/2001/XMLSchema" xmlns:xs="http://www.w3.org/2001/XMLSchema" xmlns:p="http://schemas.microsoft.com/office/2006/metadata/properties" xmlns:ns2="fa715611-7a79-4242-83d3-f161ec3db005" xmlns:ns3="d252885c-fcdb-4980-88ed-112a791cf4a4" targetNamespace="http://schemas.microsoft.com/office/2006/metadata/properties" ma:root="true" ma:fieldsID="c997fe4c0bf92da37163de673a47b451" ns2:_="" ns3:_="">
    <xsd:import namespace="fa715611-7a79-4242-83d3-f161ec3db005"/>
    <xsd:import namespace="d252885c-fcdb-4980-88ed-112a791cf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Dat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15611-7a79-4242-83d3-f161ec3db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" ma:index="18" nillable="true" ma:displayName="Date" ma:format="DateTime" ma:internalName="Date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2885c-fcdb-4980-88ed-112a791cf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fa715611-7a79-4242-83d3-f161ec3db005" xsi:nil="true"/>
  </documentManagement>
</p:properties>
</file>

<file path=customXml/itemProps1.xml><?xml version="1.0" encoding="utf-8"?>
<ds:datastoreItem xmlns:ds="http://schemas.openxmlformats.org/officeDocument/2006/customXml" ds:itemID="{B03AE683-3D22-4E9B-84C3-7002DE475FAD}"/>
</file>

<file path=customXml/itemProps2.xml><?xml version="1.0" encoding="utf-8"?>
<ds:datastoreItem xmlns:ds="http://schemas.openxmlformats.org/officeDocument/2006/customXml" ds:itemID="{1FC4A319-D2E9-468E-BF63-18A05BB84BA8}"/>
</file>

<file path=customXml/itemProps3.xml><?xml version="1.0" encoding="utf-8"?>
<ds:datastoreItem xmlns:ds="http://schemas.openxmlformats.org/officeDocument/2006/customXml" ds:itemID="{04311D03-FC08-47F5-B540-D5186385CFCE}"/>
</file>

<file path=docProps/app.xml><?xml version="1.0" encoding="utf-8"?>
<Properties xmlns="http://schemas.openxmlformats.org/officeDocument/2006/extended-properties" xmlns:vt="http://schemas.openxmlformats.org/officeDocument/2006/docPropsVTypes">
  <TotalTime>16413</TotalTime>
  <Words>886</Words>
  <Application>Microsoft Office PowerPoint</Application>
  <PresentationFormat>Widescreen</PresentationFormat>
  <Paragraphs>213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Gotham Bold</vt:lpstr>
      <vt:lpstr>Gotham Book</vt:lpstr>
      <vt:lpstr>Times New Roman</vt:lpstr>
      <vt:lpstr>Office Theme</vt:lpstr>
      <vt:lpstr>PowerPoint Presentation</vt:lpstr>
      <vt:lpstr>Agenda</vt:lpstr>
      <vt:lpstr>Pfenex’s Philosophy</vt:lpstr>
      <vt:lpstr>Goal Setting Process</vt:lpstr>
      <vt:lpstr>Performance Management Calendar</vt:lpstr>
      <vt:lpstr>What Do Great Goals Look Like?</vt:lpstr>
      <vt:lpstr>SMART Goals</vt:lpstr>
      <vt:lpstr>Goal Setting Form</vt:lpstr>
      <vt:lpstr>Timeline</vt:lpstr>
      <vt:lpstr>Submitting Goals</vt:lpstr>
      <vt:lpstr>Additional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Huizinga</dc:creator>
  <cp:lastModifiedBy>Christopher Roman</cp:lastModifiedBy>
  <cp:revision>462</cp:revision>
  <cp:lastPrinted>2018-01-04T15:46:26Z</cp:lastPrinted>
  <dcterms:created xsi:type="dcterms:W3CDTF">2017-09-16T00:58:24Z</dcterms:created>
  <dcterms:modified xsi:type="dcterms:W3CDTF">2020-01-23T19:48:13Z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0x01010013F52FCD96416947B6B0BE321AC0264C</vt:lpwstr>
  </property>
</Properties>
</file>