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image16.jpg" ContentType="image/jpg"/>
  <Override PartName="/ppt/media/image17.jpg" ContentType="image/jpg"/>
  <Override PartName="/ppt/media/image41.jpg" ContentType="image/jp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4"/>
    <p:sldMasterId id="2147483673" r:id="rId5"/>
  </p:sldMasterIdLst>
  <p:notesMasterIdLst>
    <p:notesMasterId r:id="rId34"/>
  </p:notesMasterIdLst>
  <p:sldIdLst>
    <p:sldId id="273" r:id="rId6"/>
    <p:sldId id="262" r:id="rId7"/>
    <p:sldId id="264" r:id="rId8"/>
    <p:sldId id="258" r:id="rId9"/>
    <p:sldId id="260" r:id="rId10"/>
    <p:sldId id="360" r:id="rId11"/>
    <p:sldId id="263" r:id="rId12"/>
    <p:sldId id="269" r:id="rId13"/>
    <p:sldId id="341" r:id="rId14"/>
    <p:sldId id="342" r:id="rId15"/>
    <p:sldId id="352" r:id="rId16"/>
    <p:sldId id="353" r:id="rId17"/>
    <p:sldId id="354" r:id="rId18"/>
    <p:sldId id="261" r:id="rId19"/>
    <p:sldId id="343" r:id="rId20"/>
    <p:sldId id="344" r:id="rId21"/>
    <p:sldId id="345" r:id="rId22"/>
    <p:sldId id="346" r:id="rId23"/>
    <p:sldId id="347" r:id="rId24"/>
    <p:sldId id="348" r:id="rId25"/>
    <p:sldId id="355" r:id="rId26"/>
    <p:sldId id="356" r:id="rId27"/>
    <p:sldId id="357" r:id="rId28"/>
    <p:sldId id="349" r:id="rId29"/>
    <p:sldId id="350" r:id="rId30"/>
    <p:sldId id="358" r:id="rId31"/>
    <p:sldId id="359" r:id="rId32"/>
    <p:sldId id="351"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ACCD"/>
    <a:srgbClr val="0A1A2E"/>
    <a:srgbClr val="081B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62"/>
    <p:restoredTop sz="94694"/>
  </p:normalViewPr>
  <p:slideViewPr>
    <p:cSldViewPr snapToGrid="0" snapToObjects="1">
      <p:cViewPr varScale="1">
        <p:scale>
          <a:sx n="108" d="100"/>
          <a:sy n="108" d="100"/>
        </p:scale>
        <p:origin x="660" y="10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9E7646-53A4-4CB9-B46D-215805A421E7}"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F09F95CD-53DA-4DA4-8FD7-28B7B1331DAC}">
      <dgm:prSet phldrT="[Text]"/>
      <dgm:spPr>
        <a:solidFill>
          <a:srgbClr val="1AACCD"/>
        </a:solidFill>
        <a:ln w="12700" cap="flat" cmpd="sng" algn="ctr">
          <a:solidFill>
            <a:srgbClr val="038783"/>
          </a:solidFill>
          <a:prstDash val="solid"/>
          <a:miter lim="800000"/>
        </a:ln>
        <a:effectLst/>
      </dgm:spPr>
      <dgm:t>
        <a:bodyPr spcFirstLastPara="0" vert="horz" wrap="square" lIns="8890" tIns="8890" rIns="8890" bIns="8890" numCol="1" spcCol="1270" anchor="ctr" anchorCtr="0"/>
        <a:lstStyle/>
        <a:p>
          <a:r>
            <a:rPr lang="en-US" dirty="0" err="1"/>
            <a:t>Eef</a:t>
          </a:r>
          <a:r>
            <a:rPr lang="en-US" dirty="0"/>
            <a:t> </a:t>
          </a:r>
          <a:r>
            <a:rPr lang="en-US" dirty="0" err="1"/>
            <a:t>Schimmelpennink</a:t>
          </a:r>
          <a:endParaRPr lang="en-US" dirty="0"/>
        </a:p>
        <a:p>
          <a:r>
            <a:rPr lang="en-US" dirty="0"/>
            <a:t>Chief Executive Officer</a:t>
          </a:r>
        </a:p>
      </dgm:t>
    </dgm:pt>
    <dgm:pt modelId="{5EE5FFFC-CB75-4C4A-A6AC-4C8C6ADCAEC3}" type="parTrans" cxnId="{967D83CB-71AF-4A1C-9A31-261E803EF50E}">
      <dgm:prSet/>
      <dgm:spPr/>
      <dgm:t>
        <a:bodyPr/>
        <a:lstStyle/>
        <a:p>
          <a:endParaRPr lang="en-US"/>
        </a:p>
      </dgm:t>
    </dgm:pt>
    <dgm:pt modelId="{3E3FFF09-0AE1-41C3-96C5-0E3FC4B3CC6B}" type="sibTrans" cxnId="{967D83CB-71AF-4A1C-9A31-261E803EF50E}">
      <dgm:prSet/>
      <dgm:spPr/>
      <dgm:t>
        <a:bodyPr/>
        <a:lstStyle/>
        <a:p>
          <a:endParaRPr lang="en-US"/>
        </a:p>
      </dgm:t>
    </dgm:pt>
    <dgm:pt modelId="{B9D5AAF2-AB63-4EC7-AF58-A3AA74913130}">
      <dgm:prSet/>
      <dgm:spPr>
        <a:solidFill>
          <a:srgbClr val="1AACCD"/>
        </a:solidFill>
        <a:ln>
          <a:solidFill>
            <a:srgbClr val="038783"/>
          </a:solidFill>
        </a:ln>
      </dgm:spPr>
      <dgm:t>
        <a:bodyPr/>
        <a:lstStyle/>
        <a:p>
          <a:r>
            <a:rPr lang="en-US" dirty="0"/>
            <a:t>Chief Financial Officer</a:t>
          </a:r>
        </a:p>
      </dgm:t>
    </dgm:pt>
    <dgm:pt modelId="{FFED9FB5-C6F0-4F16-B6FA-D41B7506762B}" type="parTrans" cxnId="{01C3534A-6B59-4E63-AAC4-C340EB27CA6D}">
      <dgm:prSet/>
      <dgm:spPr>
        <a:solidFill>
          <a:srgbClr val="038783"/>
        </a:solidFill>
        <a:ln>
          <a:solidFill>
            <a:srgbClr val="038783"/>
          </a:solidFill>
        </a:ln>
      </dgm:spPr>
      <dgm:t>
        <a:bodyPr/>
        <a:lstStyle/>
        <a:p>
          <a:endParaRPr lang="en-US"/>
        </a:p>
      </dgm:t>
    </dgm:pt>
    <dgm:pt modelId="{464EB61E-32A5-47FD-8053-D598D108319C}" type="sibTrans" cxnId="{01C3534A-6B59-4E63-AAC4-C340EB27CA6D}">
      <dgm:prSet/>
      <dgm:spPr/>
      <dgm:t>
        <a:bodyPr/>
        <a:lstStyle/>
        <a:p>
          <a:endParaRPr lang="en-US"/>
        </a:p>
      </dgm:t>
    </dgm:pt>
    <dgm:pt modelId="{03FC2A8E-AF02-43A1-9201-166F1C181E85}">
      <dgm:prSet/>
      <dgm:spPr>
        <a:solidFill>
          <a:srgbClr val="1AACCD"/>
        </a:solidFill>
        <a:ln w="12700" cap="flat" cmpd="sng" algn="ctr">
          <a:solidFill>
            <a:srgbClr val="038783"/>
          </a:solidFill>
          <a:prstDash val="solid"/>
          <a:miter lim="800000"/>
        </a:ln>
        <a:effectLst/>
      </dgm:spPr>
      <dgm:t>
        <a:bodyPr spcFirstLastPara="0" vert="horz" wrap="square" lIns="8890" tIns="8890" rIns="8890" bIns="8890" numCol="1" spcCol="1270" anchor="ctr" anchorCtr="0"/>
        <a:lstStyle/>
        <a:p>
          <a:r>
            <a:rPr lang="en-US" dirty="0"/>
            <a:t>Patrick Lucy</a:t>
          </a:r>
        </a:p>
        <a:p>
          <a:r>
            <a:rPr lang="en-US" dirty="0"/>
            <a:t>Chief Business Officer</a:t>
          </a:r>
        </a:p>
      </dgm:t>
    </dgm:pt>
    <dgm:pt modelId="{15DCB000-53A9-4EB4-87ED-1665B3459A5B}" type="parTrans" cxnId="{853B204F-B628-4960-89E1-D1E15F47DC81}">
      <dgm:prSet/>
      <dgm:spPr>
        <a:solidFill>
          <a:srgbClr val="038783"/>
        </a:solidFill>
        <a:ln>
          <a:solidFill>
            <a:srgbClr val="038783"/>
          </a:solidFill>
        </a:ln>
      </dgm:spPr>
      <dgm:t>
        <a:bodyPr/>
        <a:lstStyle/>
        <a:p>
          <a:endParaRPr lang="en-US"/>
        </a:p>
      </dgm:t>
    </dgm:pt>
    <dgm:pt modelId="{0ACA6FE1-23DA-420C-9661-83CBF2085951}" type="sibTrans" cxnId="{853B204F-B628-4960-89E1-D1E15F47DC81}">
      <dgm:prSet/>
      <dgm:spPr/>
      <dgm:t>
        <a:bodyPr/>
        <a:lstStyle/>
        <a:p>
          <a:endParaRPr lang="en-US"/>
        </a:p>
      </dgm:t>
    </dgm:pt>
    <dgm:pt modelId="{B50243E2-ABD8-440B-AFD9-47B06E366741}">
      <dgm:prSet custT="1"/>
      <dgm:spPr>
        <a:solidFill>
          <a:srgbClr val="1AACCD"/>
        </a:solidFill>
        <a:ln w="12700" cap="flat" cmpd="sng" algn="ctr">
          <a:solidFill>
            <a:srgbClr val="038783"/>
          </a:solidFill>
          <a:prstDash val="solid"/>
          <a:miter lim="800000"/>
        </a:ln>
        <a:effectLst/>
      </dgm:spPr>
      <dgm:t>
        <a:bodyPr spcFirstLastPara="0" vert="horz" wrap="square" lIns="8890" tIns="8890" rIns="8890" bIns="8890" numCol="1" spcCol="1270" anchor="ctr" anchorCtr="0"/>
        <a:lstStyle/>
        <a:p>
          <a:r>
            <a:rPr lang="en-US" sz="1400" kern="1200" dirty="0"/>
            <a:t>Shawn </a:t>
          </a:r>
          <a:r>
            <a:rPr lang="en-US" sz="1400" kern="1200" dirty="0">
              <a:solidFill>
                <a:srgbClr val="FFFFFF"/>
              </a:solidFill>
              <a:latin typeface="Arial" panose="020B0604020202020204"/>
              <a:ea typeface="+mn-ea"/>
              <a:cs typeface="+mn-cs"/>
            </a:rPr>
            <a:t>Scranton</a:t>
          </a:r>
        </a:p>
        <a:p>
          <a:r>
            <a:rPr lang="en-US" sz="1400" kern="1200" dirty="0"/>
            <a:t>Chief Operating  Officer</a:t>
          </a:r>
        </a:p>
      </dgm:t>
    </dgm:pt>
    <dgm:pt modelId="{18D2A306-57AE-4EB9-B541-3BADEE5E400F}" type="parTrans" cxnId="{0814A1AF-45FA-45C9-BE9F-7E29C22C33BE}">
      <dgm:prSet/>
      <dgm:spPr>
        <a:solidFill>
          <a:srgbClr val="038783"/>
        </a:solidFill>
        <a:ln>
          <a:solidFill>
            <a:srgbClr val="038783"/>
          </a:solidFill>
        </a:ln>
      </dgm:spPr>
      <dgm:t>
        <a:bodyPr/>
        <a:lstStyle/>
        <a:p>
          <a:endParaRPr lang="en-US"/>
        </a:p>
      </dgm:t>
    </dgm:pt>
    <dgm:pt modelId="{2F3FEDD2-FB9B-493B-94D2-0918A19AD17E}" type="sibTrans" cxnId="{0814A1AF-45FA-45C9-BE9F-7E29C22C33BE}">
      <dgm:prSet/>
      <dgm:spPr/>
      <dgm:t>
        <a:bodyPr/>
        <a:lstStyle/>
        <a:p>
          <a:endParaRPr lang="en-US"/>
        </a:p>
      </dgm:t>
    </dgm:pt>
    <dgm:pt modelId="{FE080A1F-8D6D-4114-85A2-73A2CE9BEBC6}">
      <dgm:prSet custT="1"/>
      <dgm:spPr>
        <a:solidFill>
          <a:srgbClr val="1AACCD"/>
        </a:solidFill>
        <a:ln w="12700" cap="flat" cmpd="sng" algn="ctr">
          <a:solidFill>
            <a:srgbClr val="038783"/>
          </a:solidFill>
          <a:prstDash val="solid"/>
          <a:miter lim="800000"/>
        </a:ln>
        <a:effectLst/>
      </dgm:spPr>
      <dgm:t>
        <a:bodyPr spcFirstLastPara="0" vert="horz" wrap="square" lIns="8890" tIns="8890" rIns="8890" bIns="8890" numCol="1" spcCol="1270" anchor="ctr" anchorCtr="0"/>
        <a:lstStyle/>
        <a:p>
          <a:r>
            <a:rPr lang="en-US" sz="1400" kern="1200" dirty="0"/>
            <a:t>David </a:t>
          </a:r>
          <a:r>
            <a:rPr lang="en-US" sz="1400" kern="1200" dirty="0">
              <a:solidFill>
                <a:srgbClr val="FFFFFF"/>
              </a:solidFill>
              <a:latin typeface="Arial" panose="020B0604020202020204"/>
              <a:ea typeface="+mn-ea"/>
              <a:cs typeface="+mn-cs"/>
            </a:rPr>
            <a:t>Pollak</a:t>
          </a:r>
        </a:p>
        <a:p>
          <a:r>
            <a:rPr lang="en-US" sz="1400" kern="1200" dirty="0"/>
            <a:t>Senior </a:t>
          </a:r>
          <a:r>
            <a:rPr lang="en-US" sz="1400" kern="1200" dirty="0">
              <a:solidFill>
                <a:srgbClr val="FFFFFF"/>
              </a:solidFill>
              <a:latin typeface="Arial" panose="020B0604020202020204"/>
              <a:ea typeface="+mn-ea"/>
              <a:cs typeface="+mn-cs"/>
            </a:rPr>
            <a:t>Director</a:t>
          </a:r>
          <a:r>
            <a:rPr lang="en-US" sz="1400" kern="1200" dirty="0"/>
            <a:t>, Human Resources </a:t>
          </a:r>
        </a:p>
      </dgm:t>
    </dgm:pt>
    <dgm:pt modelId="{DDBA1946-3F8A-4FA6-933B-5DCD04CB65C9}" type="parTrans" cxnId="{BA7C80E1-EFDF-4D30-AE4F-F8B364195600}">
      <dgm:prSet/>
      <dgm:spPr>
        <a:solidFill>
          <a:srgbClr val="038783"/>
        </a:solidFill>
        <a:ln>
          <a:solidFill>
            <a:srgbClr val="038783"/>
          </a:solidFill>
        </a:ln>
      </dgm:spPr>
      <dgm:t>
        <a:bodyPr/>
        <a:lstStyle/>
        <a:p>
          <a:endParaRPr lang="en-US"/>
        </a:p>
      </dgm:t>
    </dgm:pt>
    <dgm:pt modelId="{839976BE-B5BD-4A69-8E16-9F18F5F21B98}" type="sibTrans" cxnId="{BA7C80E1-EFDF-4D30-AE4F-F8B364195600}">
      <dgm:prSet/>
      <dgm:spPr/>
      <dgm:t>
        <a:bodyPr/>
        <a:lstStyle/>
        <a:p>
          <a:endParaRPr lang="en-US"/>
        </a:p>
      </dgm:t>
    </dgm:pt>
    <dgm:pt modelId="{5F84C1C3-00CA-4C72-B411-CB2ED77043E4}">
      <dgm:prSet custT="1"/>
      <dgm:spPr>
        <a:solidFill>
          <a:srgbClr val="1AACCD"/>
        </a:solidFill>
        <a:ln w="12700" cap="flat" cmpd="sng" algn="ctr">
          <a:solidFill>
            <a:srgbClr val="038783"/>
          </a:solidFill>
          <a:prstDash val="solid"/>
          <a:miter lim="800000"/>
        </a:ln>
        <a:effectLst/>
      </dgm:spPr>
      <dgm:t>
        <a:bodyPr spcFirstLastPara="0" vert="horz" wrap="square" lIns="8890" tIns="8890" rIns="8890" bIns="8890" numCol="1" spcCol="1270" anchor="ctr" anchorCtr="0"/>
        <a:lstStyle/>
        <a:p>
          <a:r>
            <a:rPr lang="en-US" sz="1400" kern="1200" dirty="0"/>
            <a:t>Martin </a:t>
          </a:r>
          <a:r>
            <a:rPr lang="en-US" sz="1400" kern="1200" dirty="0">
              <a:solidFill>
                <a:srgbClr val="FFFFFF"/>
              </a:solidFill>
              <a:latin typeface="Arial" panose="020B0604020202020204"/>
              <a:ea typeface="+mn-ea"/>
              <a:cs typeface="+mn-cs"/>
            </a:rPr>
            <a:t>Brenner</a:t>
          </a:r>
        </a:p>
        <a:p>
          <a:r>
            <a:rPr lang="en-US" sz="1400" kern="1200" dirty="0"/>
            <a:t>Chief Scientific Officer </a:t>
          </a:r>
        </a:p>
      </dgm:t>
    </dgm:pt>
    <dgm:pt modelId="{AF5E605F-43C8-4D78-99DE-E7BB32420338}" type="parTrans" cxnId="{FD3480F6-2817-40D0-82A6-957A9C3A96C2}">
      <dgm:prSet/>
      <dgm:spPr/>
      <dgm:t>
        <a:bodyPr/>
        <a:lstStyle/>
        <a:p>
          <a:endParaRPr lang="en-US"/>
        </a:p>
      </dgm:t>
    </dgm:pt>
    <dgm:pt modelId="{AF5FE33E-F6B3-472A-B191-2D22691550FF}" type="sibTrans" cxnId="{FD3480F6-2817-40D0-82A6-957A9C3A96C2}">
      <dgm:prSet/>
      <dgm:spPr/>
      <dgm:t>
        <a:bodyPr/>
        <a:lstStyle/>
        <a:p>
          <a:endParaRPr lang="en-US"/>
        </a:p>
      </dgm:t>
    </dgm:pt>
    <dgm:pt modelId="{AF797B51-A4E9-470C-9B6C-F4F9C3904B8A}" type="pres">
      <dgm:prSet presAssocID="{219E7646-53A4-4CB9-B46D-215805A421E7}" presName="hierChild1" presStyleCnt="0">
        <dgm:presLayoutVars>
          <dgm:orgChart val="1"/>
          <dgm:chPref val="1"/>
          <dgm:dir/>
          <dgm:animOne val="branch"/>
          <dgm:animLvl val="lvl"/>
          <dgm:resizeHandles/>
        </dgm:presLayoutVars>
      </dgm:prSet>
      <dgm:spPr/>
    </dgm:pt>
    <dgm:pt modelId="{3A1AFBAB-B0CB-475F-9B93-F1E732807488}" type="pres">
      <dgm:prSet presAssocID="{F09F95CD-53DA-4DA4-8FD7-28B7B1331DAC}" presName="hierRoot1" presStyleCnt="0">
        <dgm:presLayoutVars>
          <dgm:hierBranch val="init"/>
        </dgm:presLayoutVars>
      </dgm:prSet>
      <dgm:spPr/>
    </dgm:pt>
    <dgm:pt modelId="{B40FAA63-D82B-4473-837D-0EB7B271EE8F}" type="pres">
      <dgm:prSet presAssocID="{F09F95CD-53DA-4DA4-8FD7-28B7B1331DAC}" presName="rootComposite1" presStyleCnt="0"/>
      <dgm:spPr/>
    </dgm:pt>
    <dgm:pt modelId="{B96B7448-7FE4-4E75-ACAC-AFA241EC5613}" type="pres">
      <dgm:prSet presAssocID="{F09F95CD-53DA-4DA4-8FD7-28B7B1331DAC}" presName="rootText1" presStyleLbl="node0" presStyleIdx="0" presStyleCnt="1">
        <dgm:presLayoutVars>
          <dgm:chPref val="3"/>
        </dgm:presLayoutVars>
      </dgm:prSet>
      <dgm:spPr>
        <a:xfrm>
          <a:off x="4124003" y="574"/>
          <a:ext cx="1663636" cy="831818"/>
        </a:xfrm>
        <a:prstGeom prst="rect">
          <a:avLst/>
        </a:prstGeom>
      </dgm:spPr>
    </dgm:pt>
    <dgm:pt modelId="{D18AAF4A-2FBD-4D79-A9EF-C9ED00CDAD3F}" type="pres">
      <dgm:prSet presAssocID="{F09F95CD-53DA-4DA4-8FD7-28B7B1331DAC}" presName="rootConnector1" presStyleLbl="node1" presStyleIdx="0" presStyleCnt="0"/>
      <dgm:spPr/>
    </dgm:pt>
    <dgm:pt modelId="{EA85C633-42AA-4DFA-957C-5040485C2B35}" type="pres">
      <dgm:prSet presAssocID="{F09F95CD-53DA-4DA4-8FD7-28B7B1331DAC}" presName="hierChild2" presStyleCnt="0"/>
      <dgm:spPr/>
    </dgm:pt>
    <dgm:pt modelId="{B50FCF7A-6C3C-412A-ACD9-459D3692B3A4}" type="pres">
      <dgm:prSet presAssocID="{FFED9FB5-C6F0-4F16-B6FA-D41B7506762B}" presName="Name37" presStyleLbl="parChTrans1D2" presStyleIdx="0" presStyleCnt="5"/>
      <dgm:spPr/>
    </dgm:pt>
    <dgm:pt modelId="{58208430-0ACA-4C89-AE0B-DD81341827FD}" type="pres">
      <dgm:prSet presAssocID="{B9D5AAF2-AB63-4EC7-AF58-A3AA74913130}" presName="hierRoot2" presStyleCnt="0">
        <dgm:presLayoutVars>
          <dgm:hierBranch val="init"/>
        </dgm:presLayoutVars>
      </dgm:prSet>
      <dgm:spPr/>
    </dgm:pt>
    <dgm:pt modelId="{FBCE16E8-B737-4659-A51C-3E83B489E190}" type="pres">
      <dgm:prSet presAssocID="{B9D5AAF2-AB63-4EC7-AF58-A3AA74913130}" presName="rootComposite" presStyleCnt="0"/>
      <dgm:spPr/>
    </dgm:pt>
    <dgm:pt modelId="{9FB69AD8-3036-49C7-BB99-605CBC4B26F8}" type="pres">
      <dgm:prSet presAssocID="{B9D5AAF2-AB63-4EC7-AF58-A3AA74913130}" presName="rootText" presStyleLbl="node2" presStyleIdx="0" presStyleCnt="5">
        <dgm:presLayoutVars>
          <dgm:chPref val="3"/>
        </dgm:presLayoutVars>
      </dgm:prSet>
      <dgm:spPr/>
    </dgm:pt>
    <dgm:pt modelId="{160354CB-F968-4EA1-927B-4C51E742260F}" type="pres">
      <dgm:prSet presAssocID="{B9D5AAF2-AB63-4EC7-AF58-A3AA74913130}" presName="rootConnector" presStyleLbl="node2" presStyleIdx="0" presStyleCnt="5"/>
      <dgm:spPr/>
    </dgm:pt>
    <dgm:pt modelId="{36D0D256-1E6F-46C8-950F-225CD4D817A6}" type="pres">
      <dgm:prSet presAssocID="{B9D5AAF2-AB63-4EC7-AF58-A3AA74913130}" presName="hierChild4" presStyleCnt="0"/>
      <dgm:spPr/>
    </dgm:pt>
    <dgm:pt modelId="{8176F20D-CB6E-4AAE-A795-E609D80D5FE1}" type="pres">
      <dgm:prSet presAssocID="{B9D5AAF2-AB63-4EC7-AF58-A3AA74913130}" presName="hierChild5" presStyleCnt="0"/>
      <dgm:spPr/>
    </dgm:pt>
    <dgm:pt modelId="{09BC3E8D-A34E-4A9F-9862-6B6A635ABAC6}" type="pres">
      <dgm:prSet presAssocID="{18D2A306-57AE-4EB9-B541-3BADEE5E400F}" presName="Name37" presStyleLbl="parChTrans1D2" presStyleIdx="1" presStyleCnt="5"/>
      <dgm:spPr/>
    </dgm:pt>
    <dgm:pt modelId="{E27FFB6D-AB9E-4429-AC80-11A0769A3F65}" type="pres">
      <dgm:prSet presAssocID="{B50243E2-ABD8-440B-AFD9-47B06E366741}" presName="hierRoot2" presStyleCnt="0">
        <dgm:presLayoutVars>
          <dgm:hierBranch val="init"/>
        </dgm:presLayoutVars>
      </dgm:prSet>
      <dgm:spPr/>
    </dgm:pt>
    <dgm:pt modelId="{35F8A25F-9D4E-4D25-B0D4-DF79EBCAB570}" type="pres">
      <dgm:prSet presAssocID="{B50243E2-ABD8-440B-AFD9-47B06E366741}" presName="rootComposite" presStyleCnt="0"/>
      <dgm:spPr/>
    </dgm:pt>
    <dgm:pt modelId="{10BECEE9-C8D0-487B-B73C-499BFF1DFBAF}" type="pres">
      <dgm:prSet presAssocID="{B50243E2-ABD8-440B-AFD9-47B06E366741}" presName="rootText" presStyleLbl="node2" presStyleIdx="1" presStyleCnt="5">
        <dgm:presLayoutVars>
          <dgm:chPref val="3"/>
        </dgm:presLayoutVars>
      </dgm:prSet>
      <dgm:spPr>
        <a:xfrm>
          <a:off x="2111003" y="1181756"/>
          <a:ext cx="1663636" cy="831818"/>
        </a:xfrm>
        <a:prstGeom prst="rect">
          <a:avLst/>
        </a:prstGeom>
      </dgm:spPr>
    </dgm:pt>
    <dgm:pt modelId="{C2B72F24-195D-423E-998C-C6803DF12245}" type="pres">
      <dgm:prSet presAssocID="{B50243E2-ABD8-440B-AFD9-47B06E366741}" presName="rootConnector" presStyleLbl="node2" presStyleIdx="1" presStyleCnt="5"/>
      <dgm:spPr/>
    </dgm:pt>
    <dgm:pt modelId="{2FC3BCDB-FD75-4A69-863C-22EBE5EEBE1F}" type="pres">
      <dgm:prSet presAssocID="{B50243E2-ABD8-440B-AFD9-47B06E366741}" presName="hierChild4" presStyleCnt="0"/>
      <dgm:spPr/>
    </dgm:pt>
    <dgm:pt modelId="{52841222-F7C0-4986-AC3A-00F892C1BD6B}" type="pres">
      <dgm:prSet presAssocID="{B50243E2-ABD8-440B-AFD9-47B06E366741}" presName="hierChild5" presStyleCnt="0"/>
      <dgm:spPr/>
    </dgm:pt>
    <dgm:pt modelId="{A35F8581-5A1E-4C3E-B66E-058C73B15704}" type="pres">
      <dgm:prSet presAssocID="{DDBA1946-3F8A-4FA6-933B-5DCD04CB65C9}" presName="Name37" presStyleLbl="parChTrans1D2" presStyleIdx="2" presStyleCnt="5"/>
      <dgm:spPr/>
    </dgm:pt>
    <dgm:pt modelId="{229CA592-F1BB-4321-8872-441FB38AA7E8}" type="pres">
      <dgm:prSet presAssocID="{FE080A1F-8D6D-4114-85A2-73A2CE9BEBC6}" presName="hierRoot2" presStyleCnt="0">
        <dgm:presLayoutVars>
          <dgm:hierBranch val="init"/>
        </dgm:presLayoutVars>
      </dgm:prSet>
      <dgm:spPr/>
    </dgm:pt>
    <dgm:pt modelId="{2AAEDD6B-4423-4516-B6DE-C1D4531E6FEE}" type="pres">
      <dgm:prSet presAssocID="{FE080A1F-8D6D-4114-85A2-73A2CE9BEBC6}" presName="rootComposite" presStyleCnt="0"/>
      <dgm:spPr/>
    </dgm:pt>
    <dgm:pt modelId="{7A67D782-6DB6-44DE-BA0E-9CFB8B6152BC}" type="pres">
      <dgm:prSet presAssocID="{FE080A1F-8D6D-4114-85A2-73A2CE9BEBC6}" presName="rootText" presStyleLbl="node2" presStyleIdx="2" presStyleCnt="5">
        <dgm:presLayoutVars>
          <dgm:chPref val="3"/>
        </dgm:presLayoutVars>
      </dgm:prSet>
      <dgm:spPr>
        <a:xfrm>
          <a:off x="4124003" y="1181756"/>
          <a:ext cx="1663636" cy="831818"/>
        </a:xfrm>
        <a:prstGeom prst="rect">
          <a:avLst/>
        </a:prstGeom>
      </dgm:spPr>
    </dgm:pt>
    <dgm:pt modelId="{7DEF05C3-4EB4-4681-8725-E8F0937C3E5D}" type="pres">
      <dgm:prSet presAssocID="{FE080A1F-8D6D-4114-85A2-73A2CE9BEBC6}" presName="rootConnector" presStyleLbl="node2" presStyleIdx="2" presStyleCnt="5"/>
      <dgm:spPr/>
    </dgm:pt>
    <dgm:pt modelId="{B6F2F156-081D-4176-BD17-5C28973D1AFC}" type="pres">
      <dgm:prSet presAssocID="{FE080A1F-8D6D-4114-85A2-73A2CE9BEBC6}" presName="hierChild4" presStyleCnt="0"/>
      <dgm:spPr/>
    </dgm:pt>
    <dgm:pt modelId="{7F836F4C-042B-4438-8730-78C7C2D4910B}" type="pres">
      <dgm:prSet presAssocID="{FE080A1F-8D6D-4114-85A2-73A2CE9BEBC6}" presName="hierChild5" presStyleCnt="0"/>
      <dgm:spPr/>
    </dgm:pt>
    <dgm:pt modelId="{A412F834-D8A7-4CB3-BB73-2AABB419EEEA}" type="pres">
      <dgm:prSet presAssocID="{15DCB000-53A9-4EB4-87ED-1665B3459A5B}" presName="Name37" presStyleLbl="parChTrans1D2" presStyleIdx="3" presStyleCnt="5"/>
      <dgm:spPr/>
    </dgm:pt>
    <dgm:pt modelId="{C51802FF-2FA1-4FD7-B0D1-1F922EE2413F}" type="pres">
      <dgm:prSet presAssocID="{03FC2A8E-AF02-43A1-9201-166F1C181E85}" presName="hierRoot2" presStyleCnt="0">
        <dgm:presLayoutVars>
          <dgm:hierBranch val="init"/>
        </dgm:presLayoutVars>
      </dgm:prSet>
      <dgm:spPr/>
    </dgm:pt>
    <dgm:pt modelId="{31CDD3F2-DFE5-4091-A651-6B2E4F509C57}" type="pres">
      <dgm:prSet presAssocID="{03FC2A8E-AF02-43A1-9201-166F1C181E85}" presName="rootComposite" presStyleCnt="0"/>
      <dgm:spPr/>
    </dgm:pt>
    <dgm:pt modelId="{892242BE-8867-4D08-A16C-A8070C12D83B}" type="pres">
      <dgm:prSet presAssocID="{03FC2A8E-AF02-43A1-9201-166F1C181E85}" presName="rootText" presStyleLbl="node2" presStyleIdx="3" presStyleCnt="5">
        <dgm:presLayoutVars>
          <dgm:chPref val="3"/>
        </dgm:presLayoutVars>
      </dgm:prSet>
      <dgm:spPr>
        <a:xfrm>
          <a:off x="6137003" y="1181756"/>
          <a:ext cx="1663636" cy="831818"/>
        </a:xfrm>
        <a:prstGeom prst="rect">
          <a:avLst/>
        </a:prstGeom>
      </dgm:spPr>
    </dgm:pt>
    <dgm:pt modelId="{BD4C837E-1CE8-4CDB-9130-DBA230E35D10}" type="pres">
      <dgm:prSet presAssocID="{03FC2A8E-AF02-43A1-9201-166F1C181E85}" presName="rootConnector" presStyleLbl="node2" presStyleIdx="3" presStyleCnt="5"/>
      <dgm:spPr/>
    </dgm:pt>
    <dgm:pt modelId="{4688E8A7-9EDE-459D-A6F1-AFDD392DB04D}" type="pres">
      <dgm:prSet presAssocID="{03FC2A8E-AF02-43A1-9201-166F1C181E85}" presName="hierChild4" presStyleCnt="0"/>
      <dgm:spPr/>
    </dgm:pt>
    <dgm:pt modelId="{62518FC1-C188-49EB-902E-79C3AD6BA7FF}" type="pres">
      <dgm:prSet presAssocID="{03FC2A8E-AF02-43A1-9201-166F1C181E85}" presName="hierChild5" presStyleCnt="0"/>
      <dgm:spPr/>
    </dgm:pt>
    <dgm:pt modelId="{F29B0F4A-82A5-4BDF-B244-9E2AB0866F89}" type="pres">
      <dgm:prSet presAssocID="{AF5E605F-43C8-4D78-99DE-E7BB32420338}" presName="Name37" presStyleLbl="parChTrans1D2" presStyleIdx="4" presStyleCnt="5"/>
      <dgm:spPr/>
    </dgm:pt>
    <dgm:pt modelId="{E107DE50-18C5-48AE-AF05-F06F2E496512}" type="pres">
      <dgm:prSet presAssocID="{5F84C1C3-00CA-4C72-B411-CB2ED77043E4}" presName="hierRoot2" presStyleCnt="0">
        <dgm:presLayoutVars>
          <dgm:hierBranch val="init"/>
        </dgm:presLayoutVars>
      </dgm:prSet>
      <dgm:spPr/>
    </dgm:pt>
    <dgm:pt modelId="{A70085B1-A452-4DB6-AC15-32B4EEA00396}" type="pres">
      <dgm:prSet presAssocID="{5F84C1C3-00CA-4C72-B411-CB2ED77043E4}" presName="rootComposite" presStyleCnt="0"/>
      <dgm:spPr/>
    </dgm:pt>
    <dgm:pt modelId="{B2A59C0E-5A55-4C41-966C-DBEF620156C5}" type="pres">
      <dgm:prSet presAssocID="{5F84C1C3-00CA-4C72-B411-CB2ED77043E4}" presName="rootText" presStyleLbl="node2" presStyleIdx="4" presStyleCnt="5">
        <dgm:presLayoutVars>
          <dgm:chPref val="3"/>
        </dgm:presLayoutVars>
      </dgm:prSet>
      <dgm:spPr>
        <a:xfrm>
          <a:off x="8150004" y="1181756"/>
          <a:ext cx="1663636" cy="831818"/>
        </a:xfrm>
        <a:prstGeom prst="rect">
          <a:avLst/>
        </a:prstGeom>
      </dgm:spPr>
    </dgm:pt>
    <dgm:pt modelId="{83E5DA5D-C6C4-43B4-9A63-F7A6E38F426D}" type="pres">
      <dgm:prSet presAssocID="{5F84C1C3-00CA-4C72-B411-CB2ED77043E4}" presName="rootConnector" presStyleLbl="node2" presStyleIdx="4" presStyleCnt="5"/>
      <dgm:spPr/>
    </dgm:pt>
    <dgm:pt modelId="{AC532ABD-292A-4D69-9CFC-8A0548840D79}" type="pres">
      <dgm:prSet presAssocID="{5F84C1C3-00CA-4C72-B411-CB2ED77043E4}" presName="hierChild4" presStyleCnt="0"/>
      <dgm:spPr/>
    </dgm:pt>
    <dgm:pt modelId="{130488E3-B87E-4708-BDBE-5995DEF22412}" type="pres">
      <dgm:prSet presAssocID="{5F84C1C3-00CA-4C72-B411-CB2ED77043E4}" presName="hierChild5" presStyleCnt="0"/>
      <dgm:spPr/>
    </dgm:pt>
    <dgm:pt modelId="{5439AAF1-F6A7-47A3-8939-4A387BF04B33}" type="pres">
      <dgm:prSet presAssocID="{F09F95CD-53DA-4DA4-8FD7-28B7B1331DAC}" presName="hierChild3" presStyleCnt="0"/>
      <dgm:spPr/>
    </dgm:pt>
  </dgm:ptLst>
  <dgm:cxnLst>
    <dgm:cxn modelId="{2DA4580A-66B9-4CB8-8608-A4BA9F04D399}" type="presOf" srcId="{B50243E2-ABD8-440B-AFD9-47B06E366741}" destId="{10BECEE9-C8D0-487B-B73C-499BFF1DFBAF}" srcOrd="0" destOrd="0" presId="urn:microsoft.com/office/officeart/2005/8/layout/orgChart1"/>
    <dgm:cxn modelId="{DC73E91E-367B-4C9C-84AB-4F451F2564A5}" type="presOf" srcId="{5F84C1C3-00CA-4C72-B411-CB2ED77043E4}" destId="{83E5DA5D-C6C4-43B4-9A63-F7A6E38F426D}" srcOrd="1" destOrd="0" presId="urn:microsoft.com/office/officeart/2005/8/layout/orgChart1"/>
    <dgm:cxn modelId="{E7D70128-2B87-4443-B7C8-E7177BCEA530}" type="presOf" srcId="{AF5E605F-43C8-4D78-99DE-E7BB32420338}" destId="{F29B0F4A-82A5-4BDF-B244-9E2AB0866F89}" srcOrd="0" destOrd="0" presId="urn:microsoft.com/office/officeart/2005/8/layout/orgChart1"/>
    <dgm:cxn modelId="{83119660-864E-4CBF-9137-19EE733BA360}" type="presOf" srcId="{B9D5AAF2-AB63-4EC7-AF58-A3AA74913130}" destId="{160354CB-F968-4EA1-927B-4C51E742260F}" srcOrd="1" destOrd="0" presId="urn:microsoft.com/office/officeart/2005/8/layout/orgChart1"/>
    <dgm:cxn modelId="{A94C8E63-F272-4D3A-9F9B-3955361CC1CC}" type="presOf" srcId="{03FC2A8E-AF02-43A1-9201-166F1C181E85}" destId="{BD4C837E-1CE8-4CDB-9130-DBA230E35D10}" srcOrd="1" destOrd="0" presId="urn:microsoft.com/office/officeart/2005/8/layout/orgChart1"/>
    <dgm:cxn modelId="{81CF2644-9BFA-4385-A9E6-6F7460940D81}" type="presOf" srcId="{B50243E2-ABD8-440B-AFD9-47B06E366741}" destId="{C2B72F24-195D-423E-998C-C6803DF12245}" srcOrd="1" destOrd="0" presId="urn:microsoft.com/office/officeart/2005/8/layout/orgChart1"/>
    <dgm:cxn modelId="{01C3534A-6B59-4E63-AAC4-C340EB27CA6D}" srcId="{F09F95CD-53DA-4DA4-8FD7-28B7B1331DAC}" destId="{B9D5AAF2-AB63-4EC7-AF58-A3AA74913130}" srcOrd="0" destOrd="0" parTransId="{FFED9FB5-C6F0-4F16-B6FA-D41B7506762B}" sibTransId="{464EB61E-32A5-47FD-8053-D598D108319C}"/>
    <dgm:cxn modelId="{2CDA784A-C251-4D82-B363-4A28D99AB450}" type="presOf" srcId="{18D2A306-57AE-4EB9-B541-3BADEE5E400F}" destId="{09BC3E8D-A34E-4A9F-9862-6B6A635ABAC6}" srcOrd="0" destOrd="0" presId="urn:microsoft.com/office/officeart/2005/8/layout/orgChart1"/>
    <dgm:cxn modelId="{853B204F-B628-4960-89E1-D1E15F47DC81}" srcId="{F09F95CD-53DA-4DA4-8FD7-28B7B1331DAC}" destId="{03FC2A8E-AF02-43A1-9201-166F1C181E85}" srcOrd="3" destOrd="0" parTransId="{15DCB000-53A9-4EB4-87ED-1665B3459A5B}" sibTransId="{0ACA6FE1-23DA-420C-9661-83CBF2085951}"/>
    <dgm:cxn modelId="{EFFE7170-D679-4C75-B4A1-D49E847C556D}" type="presOf" srcId="{DDBA1946-3F8A-4FA6-933B-5DCD04CB65C9}" destId="{A35F8581-5A1E-4C3E-B66E-058C73B15704}" srcOrd="0" destOrd="0" presId="urn:microsoft.com/office/officeart/2005/8/layout/orgChart1"/>
    <dgm:cxn modelId="{5941AB5A-54D5-4F83-B431-FE46DF40B0CE}" type="presOf" srcId="{03FC2A8E-AF02-43A1-9201-166F1C181E85}" destId="{892242BE-8867-4D08-A16C-A8070C12D83B}" srcOrd="0" destOrd="0" presId="urn:microsoft.com/office/officeart/2005/8/layout/orgChart1"/>
    <dgm:cxn modelId="{CBA66691-DE24-4E4D-B825-6CD51FE8CFB5}" type="presOf" srcId="{FE080A1F-8D6D-4114-85A2-73A2CE9BEBC6}" destId="{7A67D782-6DB6-44DE-BA0E-9CFB8B6152BC}" srcOrd="0" destOrd="0" presId="urn:microsoft.com/office/officeart/2005/8/layout/orgChart1"/>
    <dgm:cxn modelId="{0814A1AF-45FA-45C9-BE9F-7E29C22C33BE}" srcId="{F09F95CD-53DA-4DA4-8FD7-28B7B1331DAC}" destId="{B50243E2-ABD8-440B-AFD9-47B06E366741}" srcOrd="1" destOrd="0" parTransId="{18D2A306-57AE-4EB9-B541-3BADEE5E400F}" sibTransId="{2F3FEDD2-FB9B-493B-94D2-0918A19AD17E}"/>
    <dgm:cxn modelId="{393A7CB2-5C5E-41E4-9E45-5B6173D5CF7A}" type="presOf" srcId="{FFED9FB5-C6F0-4F16-B6FA-D41B7506762B}" destId="{B50FCF7A-6C3C-412A-ACD9-459D3692B3A4}" srcOrd="0" destOrd="0" presId="urn:microsoft.com/office/officeart/2005/8/layout/orgChart1"/>
    <dgm:cxn modelId="{45E9AAB2-D2FD-4BEE-BAEC-F6117B51119F}" type="presOf" srcId="{F09F95CD-53DA-4DA4-8FD7-28B7B1331DAC}" destId="{D18AAF4A-2FBD-4D79-A9EF-C9ED00CDAD3F}" srcOrd="1" destOrd="0" presId="urn:microsoft.com/office/officeart/2005/8/layout/orgChart1"/>
    <dgm:cxn modelId="{78B798C1-3660-449D-9447-3BD64475D4AE}" type="presOf" srcId="{F09F95CD-53DA-4DA4-8FD7-28B7B1331DAC}" destId="{B96B7448-7FE4-4E75-ACAC-AFA241EC5613}" srcOrd="0" destOrd="0" presId="urn:microsoft.com/office/officeart/2005/8/layout/orgChart1"/>
    <dgm:cxn modelId="{738D2EC4-12F9-49BF-815E-E712F7CCBEA7}" type="presOf" srcId="{219E7646-53A4-4CB9-B46D-215805A421E7}" destId="{AF797B51-A4E9-470C-9B6C-F4F9C3904B8A}" srcOrd="0" destOrd="0" presId="urn:microsoft.com/office/officeart/2005/8/layout/orgChart1"/>
    <dgm:cxn modelId="{6B4309C5-0E93-4C72-A673-0AF8DEE464F3}" type="presOf" srcId="{15DCB000-53A9-4EB4-87ED-1665B3459A5B}" destId="{A412F834-D8A7-4CB3-BB73-2AABB419EEEA}" srcOrd="0" destOrd="0" presId="urn:microsoft.com/office/officeart/2005/8/layout/orgChart1"/>
    <dgm:cxn modelId="{967D83CB-71AF-4A1C-9A31-261E803EF50E}" srcId="{219E7646-53A4-4CB9-B46D-215805A421E7}" destId="{F09F95CD-53DA-4DA4-8FD7-28B7B1331DAC}" srcOrd="0" destOrd="0" parTransId="{5EE5FFFC-CB75-4C4A-A6AC-4C8C6ADCAEC3}" sibTransId="{3E3FFF09-0AE1-41C3-96C5-0E3FC4B3CC6B}"/>
    <dgm:cxn modelId="{35D8E6D1-60C2-4C37-ACC2-4D0E44100DD0}" type="presOf" srcId="{FE080A1F-8D6D-4114-85A2-73A2CE9BEBC6}" destId="{7DEF05C3-4EB4-4681-8725-E8F0937C3E5D}" srcOrd="1" destOrd="0" presId="urn:microsoft.com/office/officeart/2005/8/layout/orgChart1"/>
    <dgm:cxn modelId="{47AC2BDB-AF19-4FF2-AA5E-CE66AAF6B80A}" type="presOf" srcId="{5F84C1C3-00CA-4C72-B411-CB2ED77043E4}" destId="{B2A59C0E-5A55-4C41-966C-DBEF620156C5}" srcOrd="0" destOrd="0" presId="urn:microsoft.com/office/officeart/2005/8/layout/orgChart1"/>
    <dgm:cxn modelId="{BA7C80E1-EFDF-4D30-AE4F-F8B364195600}" srcId="{F09F95CD-53DA-4DA4-8FD7-28B7B1331DAC}" destId="{FE080A1F-8D6D-4114-85A2-73A2CE9BEBC6}" srcOrd="2" destOrd="0" parTransId="{DDBA1946-3F8A-4FA6-933B-5DCD04CB65C9}" sibTransId="{839976BE-B5BD-4A69-8E16-9F18F5F21B98}"/>
    <dgm:cxn modelId="{F6EC50F0-5898-48A3-87A4-77D4F83695ED}" type="presOf" srcId="{B9D5AAF2-AB63-4EC7-AF58-A3AA74913130}" destId="{9FB69AD8-3036-49C7-BB99-605CBC4B26F8}" srcOrd="0" destOrd="0" presId="urn:microsoft.com/office/officeart/2005/8/layout/orgChart1"/>
    <dgm:cxn modelId="{FD3480F6-2817-40D0-82A6-957A9C3A96C2}" srcId="{F09F95CD-53DA-4DA4-8FD7-28B7B1331DAC}" destId="{5F84C1C3-00CA-4C72-B411-CB2ED77043E4}" srcOrd="4" destOrd="0" parTransId="{AF5E605F-43C8-4D78-99DE-E7BB32420338}" sibTransId="{AF5FE33E-F6B3-472A-B191-2D22691550FF}"/>
    <dgm:cxn modelId="{6702FE3F-CDDB-48CA-8F4A-75A0A149F39D}" type="presParOf" srcId="{AF797B51-A4E9-470C-9B6C-F4F9C3904B8A}" destId="{3A1AFBAB-B0CB-475F-9B93-F1E732807488}" srcOrd="0" destOrd="0" presId="urn:microsoft.com/office/officeart/2005/8/layout/orgChart1"/>
    <dgm:cxn modelId="{64F4C179-F269-4106-AC89-BAED23676299}" type="presParOf" srcId="{3A1AFBAB-B0CB-475F-9B93-F1E732807488}" destId="{B40FAA63-D82B-4473-837D-0EB7B271EE8F}" srcOrd="0" destOrd="0" presId="urn:microsoft.com/office/officeart/2005/8/layout/orgChart1"/>
    <dgm:cxn modelId="{C7B7251A-54A1-4EFA-8DA4-7BF942D512B6}" type="presParOf" srcId="{B40FAA63-D82B-4473-837D-0EB7B271EE8F}" destId="{B96B7448-7FE4-4E75-ACAC-AFA241EC5613}" srcOrd="0" destOrd="0" presId="urn:microsoft.com/office/officeart/2005/8/layout/orgChart1"/>
    <dgm:cxn modelId="{C25ACFFA-1188-47B0-A7EF-F2AC138C2C10}" type="presParOf" srcId="{B40FAA63-D82B-4473-837D-0EB7B271EE8F}" destId="{D18AAF4A-2FBD-4D79-A9EF-C9ED00CDAD3F}" srcOrd="1" destOrd="0" presId="urn:microsoft.com/office/officeart/2005/8/layout/orgChart1"/>
    <dgm:cxn modelId="{C12E61A1-0CF5-4A17-9456-BB70C3174D69}" type="presParOf" srcId="{3A1AFBAB-B0CB-475F-9B93-F1E732807488}" destId="{EA85C633-42AA-4DFA-957C-5040485C2B35}" srcOrd="1" destOrd="0" presId="urn:microsoft.com/office/officeart/2005/8/layout/orgChart1"/>
    <dgm:cxn modelId="{1D8A6441-2A8E-494E-995E-03D09B97C6BE}" type="presParOf" srcId="{EA85C633-42AA-4DFA-957C-5040485C2B35}" destId="{B50FCF7A-6C3C-412A-ACD9-459D3692B3A4}" srcOrd="0" destOrd="0" presId="urn:microsoft.com/office/officeart/2005/8/layout/orgChart1"/>
    <dgm:cxn modelId="{FD096BA8-6644-4E76-A52A-3C0CFEDE10D5}" type="presParOf" srcId="{EA85C633-42AA-4DFA-957C-5040485C2B35}" destId="{58208430-0ACA-4C89-AE0B-DD81341827FD}" srcOrd="1" destOrd="0" presId="urn:microsoft.com/office/officeart/2005/8/layout/orgChart1"/>
    <dgm:cxn modelId="{487A2A1C-61B8-4D8E-8D9C-E47A3093CD86}" type="presParOf" srcId="{58208430-0ACA-4C89-AE0B-DD81341827FD}" destId="{FBCE16E8-B737-4659-A51C-3E83B489E190}" srcOrd="0" destOrd="0" presId="urn:microsoft.com/office/officeart/2005/8/layout/orgChart1"/>
    <dgm:cxn modelId="{33F37663-6766-4413-AAB5-4EC9DED3EC9D}" type="presParOf" srcId="{FBCE16E8-B737-4659-A51C-3E83B489E190}" destId="{9FB69AD8-3036-49C7-BB99-605CBC4B26F8}" srcOrd="0" destOrd="0" presId="urn:microsoft.com/office/officeart/2005/8/layout/orgChart1"/>
    <dgm:cxn modelId="{1569F1C8-BDBF-4D5E-88A2-7E83B7395242}" type="presParOf" srcId="{FBCE16E8-B737-4659-A51C-3E83B489E190}" destId="{160354CB-F968-4EA1-927B-4C51E742260F}" srcOrd="1" destOrd="0" presId="urn:microsoft.com/office/officeart/2005/8/layout/orgChart1"/>
    <dgm:cxn modelId="{CCFD687A-D325-4E6F-AB9C-7EA4B33CBCFC}" type="presParOf" srcId="{58208430-0ACA-4C89-AE0B-DD81341827FD}" destId="{36D0D256-1E6F-46C8-950F-225CD4D817A6}" srcOrd="1" destOrd="0" presId="urn:microsoft.com/office/officeart/2005/8/layout/orgChart1"/>
    <dgm:cxn modelId="{AFCE185A-F174-485F-88E6-FCDD56BD6E6C}" type="presParOf" srcId="{58208430-0ACA-4C89-AE0B-DD81341827FD}" destId="{8176F20D-CB6E-4AAE-A795-E609D80D5FE1}" srcOrd="2" destOrd="0" presId="urn:microsoft.com/office/officeart/2005/8/layout/orgChart1"/>
    <dgm:cxn modelId="{D4ACC6CA-6B4D-4C45-9E15-8C1333738167}" type="presParOf" srcId="{EA85C633-42AA-4DFA-957C-5040485C2B35}" destId="{09BC3E8D-A34E-4A9F-9862-6B6A635ABAC6}" srcOrd="2" destOrd="0" presId="urn:microsoft.com/office/officeart/2005/8/layout/orgChart1"/>
    <dgm:cxn modelId="{D303BE78-8D1E-400D-9464-C9EDB5A752CA}" type="presParOf" srcId="{EA85C633-42AA-4DFA-957C-5040485C2B35}" destId="{E27FFB6D-AB9E-4429-AC80-11A0769A3F65}" srcOrd="3" destOrd="0" presId="urn:microsoft.com/office/officeart/2005/8/layout/orgChart1"/>
    <dgm:cxn modelId="{5A1DFB44-4D5A-43B5-B24F-A95022EA1E72}" type="presParOf" srcId="{E27FFB6D-AB9E-4429-AC80-11A0769A3F65}" destId="{35F8A25F-9D4E-4D25-B0D4-DF79EBCAB570}" srcOrd="0" destOrd="0" presId="urn:microsoft.com/office/officeart/2005/8/layout/orgChart1"/>
    <dgm:cxn modelId="{6F335853-0092-4209-8D63-91BD7C1E21AA}" type="presParOf" srcId="{35F8A25F-9D4E-4D25-B0D4-DF79EBCAB570}" destId="{10BECEE9-C8D0-487B-B73C-499BFF1DFBAF}" srcOrd="0" destOrd="0" presId="urn:microsoft.com/office/officeart/2005/8/layout/orgChart1"/>
    <dgm:cxn modelId="{78A850D9-F598-41DB-B254-9DD3A12EE383}" type="presParOf" srcId="{35F8A25F-9D4E-4D25-B0D4-DF79EBCAB570}" destId="{C2B72F24-195D-423E-998C-C6803DF12245}" srcOrd="1" destOrd="0" presId="urn:microsoft.com/office/officeart/2005/8/layout/orgChart1"/>
    <dgm:cxn modelId="{48100F83-9BA3-464B-8065-0CE03D56DA96}" type="presParOf" srcId="{E27FFB6D-AB9E-4429-AC80-11A0769A3F65}" destId="{2FC3BCDB-FD75-4A69-863C-22EBE5EEBE1F}" srcOrd="1" destOrd="0" presId="urn:microsoft.com/office/officeart/2005/8/layout/orgChart1"/>
    <dgm:cxn modelId="{94FED66B-BD1E-4F8A-A777-3CEAC3B63468}" type="presParOf" srcId="{E27FFB6D-AB9E-4429-AC80-11A0769A3F65}" destId="{52841222-F7C0-4986-AC3A-00F892C1BD6B}" srcOrd="2" destOrd="0" presId="urn:microsoft.com/office/officeart/2005/8/layout/orgChart1"/>
    <dgm:cxn modelId="{6E8E1294-A335-4B5F-948B-C8D1DC8E5012}" type="presParOf" srcId="{EA85C633-42AA-4DFA-957C-5040485C2B35}" destId="{A35F8581-5A1E-4C3E-B66E-058C73B15704}" srcOrd="4" destOrd="0" presId="urn:microsoft.com/office/officeart/2005/8/layout/orgChart1"/>
    <dgm:cxn modelId="{A727BCF3-5626-4C08-9843-CD3CC3397089}" type="presParOf" srcId="{EA85C633-42AA-4DFA-957C-5040485C2B35}" destId="{229CA592-F1BB-4321-8872-441FB38AA7E8}" srcOrd="5" destOrd="0" presId="urn:microsoft.com/office/officeart/2005/8/layout/orgChart1"/>
    <dgm:cxn modelId="{C5E6C021-5B13-44BD-AE58-FBF67CDF2652}" type="presParOf" srcId="{229CA592-F1BB-4321-8872-441FB38AA7E8}" destId="{2AAEDD6B-4423-4516-B6DE-C1D4531E6FEE}" srcOrd="0" destOrd="0" presId="urn:microsoft.com/office/officeart/2005/8/layout/orgChart1"/>
    <dgm:cxn modelId="{8028B6EB-D74F-4866-B0AC-7AD48EF2BAA1}" type="presParOf" srcId="{2AAEDD6B-4423-4516-B6DE-C1D4531E6FEE}" destId="{7A67D782-6DB6-44DE-BA0E-9CFB8B6152BC}" srcOrd="0" destOrd="0" presId="urn:microsoft.com/office/officeart/2005/8/layout/orgChart1"/>
    <dgm:cxn modelId="{327D0E0B-1C95-4883-89A0-5602D58FD039}" type="presParOf" srcId="{2AAEDD6B-4423-4516-B6DE-C1D4531E6FEE}" destId="{7DEF05C3-4EB4-4681-8725-E8F0937C3E5D}" srcOrd="1" destOrd="0" presId="urn:microsoft.com/office/officeart/2005/8/layout/orgChart1"/>
    <dgm:cxn modelId="{EDB5D604-64CA-47FB-ADC8-E0E726CC55C6}" type="presParOf" srcId="{229CA592-F1BB-4321-8872-441FB38AA7E8}" destId="{B6F2F156-081D-4176-BD17-5C28973D1AFC}" srcOrd="1" destOrd="0" presId="urn:microsoft.com/office/officeart/2005/8/layout/orgChart1"/>
    <dgm:cxn modelId="{CF519817-B521-4856-8384-6B3C2B51C58B}" type="presParOf" srcId="{229CA592-F1BB-4321-8872-441FB38AA7E8}" destId="{7F836F4C-042B-4438-8730-78C7C2D4910B}" srcOrd="2" destOrd="0" presId="urn:microsoft.com/office/officeart/2005/8/layout/orgChart1"/>
    <dgm:cxn modelId="{C17D3EA7-77A9-4585-B138-19E996812189}" type="presParOf" srcId="{EA85C633-42AA-4DFA-957C-5040485C2B35}" destId="{A412F834-D8A7-4CB3-BB73-2AABB419EEEA}" srcOrd="6" destOrd="0" presId="urn:microsoft.com/office/officeart/2005/8/layout/orgChart1"/>
    <dgm:cxn modelId="{A198A174-2FD3-45BF-8B1A-3E6B270AF978}" type="presParOf" srcId="{EA85C633-42AA-4DFA-957C-5040485C2B35}" destId="{C51802FF-2FA1-4FD7-B0D1-1F922EE2413F}" srcOrd="7" destOrd="0" presId="urn:microsoft.com/office/officeart/2005/8/layout/orgChart1"/>
    <dgm:cxn modelId="{3BA81591-63B7-4CA0-AD26-348453B6BC6A}" type="presParOf" srcId="{C51802FF-2FA1-4FD7-B0D1-1F922EE2413F}" destId="{31CDD3F2-DFE5-4091-A651-6B2E4F509C57}" srcOrd="0" destOrd="0" presId="urn:microsoft.com/office/officeart/2005/8/layout/orgChart1"/>
    <dgm:cxn modelId="{E8C190DE-EA7F-4C10-8CAE-B90A591D7FEF}" type="presParOf" srcId="{31CDD3F2-DFE5-4091-A651-6B2E4F509C57}" destId="{892242BE-8867-4D08-A16C-A8070C12D83B}" srcOrd="0" destOrd="0" presId="urn:microsoft.com/office/officeart/2005/8/layout/orgChart1"/>
    <dgm:cxn modelId="{511EC998-A6EA-4995-ABF6-D00768CB1771}" type="presParOf" srcId="{31CDD3F2-DFE5-4091-A651-6B2E4F509C57}" destId="{BD4C837E-1CE8-4CDB-9130-DBA230E35D10}" srcOrd="1" destOrd="0" presId="urn:microsoft.com/office/officeart/2005/8/layout/orgChart1"/>
    <dgm:cxn modelId="{CA5FB63F-D51B-4202-AA7B-7B91F92B48EC}" type="presParOf" srcId="{C51802FF-2FA1-4FD7-B0D1-1F922EE2413F}" destId="{4688E8A7-9EDE-459D-A6F1-AFDD392DB04D}" srcOrd="1" destOrd="0" presId="urn:microsoft.com/office/officeart/2005/8/layout/orgChart1"/>
    <dgm:cxn modelId="{6B55DC9C-1E90-46CF-A0DA-8811D8F0CDE1}" type="presParOf" srcId="{C51802FF-2FA1-4FD7-B0D1-1F922EE2413F}" destId="{62518FC1-C188-49EB-902E-79C3AD6BA7FF}" srcOrd="2" destOrd="0" presId="urn:microsoft.com/office/officeart/2005/8/layout/orgChart1"/>
    <dgm:cxn modelId="{520CAF4E-C1E4-46C1-B300-8F1237F50A42}" type="presParOf" srcId="{EA85C633-42AA-4DFA-957C-5040485C2B35}" destId="{F29B0F4A-82A5-4BDF-B244-9E2AB0866F89}" srcOrd="8" destOrd="0" presId="urn:microsoft.com/office/officeart/2005/8/layout/orgChart1"/>
    <dgm:cxn modelId="{AC777DA2-D038-4D8D-831E-AB45897E79BE}" type="presParOf" srcId="{EA85C633-42AA-4DFA-957C-5040485C2B35}" destId="{E107DE50-18C5-48AE-AF05-F06F2E496512}" srcOrd="9" destOrd="0" presId="urn:microsoft.com/office/officeart/2005/8/layout/orgChart1"/>
    <dgm:cxn modelId="{BE8984F7-C445-4DA9-85E2-87D21F27C64C}" type="presParOf" srcId="{E107DE50-18C5-48AE-AF05-F06F2E496512}" destId="{A70085B1-A452-4DB6-AC15-32B4EEA00396}" srcOrd="0" destOrd="0" presId="urn:microsoft.com/office/officeart/2005/8/layout/orgChart1"/>
    <dgm:cxn modelId="{289122B7-73F8-490D-920F-1EC12EA0B228}" type="presParOf" srcId="{A70085B1-A452-4DB6-AC15-32B4EEA00396}" destId="{B2A59C0E-5A55-4C41-966C-DBEF620156C5}" srcOrd="0" destOrd="0" presId="urn:microsoft.com/office/officeart/2005/8/layout/orgChart1"/>
    <dgm:cxn modelId="{90C83CC1-CF9E-4757-8817-118BAB74C79D}" type="presParOf" srcId="{A70085B1-A452-4DB6-AC15-32B4EEA00396}" destId="{83E5DA5D-C6C4-43B4-9A63-F7A6E38F426D}" srcOrd="1" destOrd="0" presId="urn:microsoft.com/office/officeart/2005/8/layout/orgChart1"/>
    <dgm:cxn modelId="{9320514E-5726-484B-9AE1-418F0D250B4C}" type="presParOf" srcId="{E107DE50-18C5-48AE-AF05-F06F2E496512}" destId="{AC532ABD-292A-4D69-9CFC-8A0548840D79}" srcOrd="1" destOrd="0" presId="urn:microsoft.com/office/officeart/2005/8/layout/orgChart1"/>
    <dgm:cxn modelId="{3DADA847-D9B4-4572-A74A-1944C6D8DE85}" type="presParOf" srcId="{E107DE50-18C5-48AE-AF05-F06F2E496512}" destId="{130488E3-B87E-4708-BDBE-5995DEF22412}" srcOrd="2" destOrd="0" presId="urn:microsoft.com/office/officeart/2005/8/layout/orgChart1"/>
    <dgm:cxn modelId="{18070E59-C0DF-438E-AE8C-3229C9B2B1FB}" type="presParOf" srcId="{3A1AFBAB-B0CB-475F-9B93-F1E732807488}" destId="{5439AAF1-F6A7-47A3-8939-4A387BF04B33}" srcOrd="2" destOrd="0" presId="urn:microsoft.com/office/officeart/2005/8/layout/orgChart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19E7646-53A4-4CB9-B46D-215805A421E7}"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F09F95CD-53DA-4DA4-8FD7-28B7B1331DAC}">
      <dgm:prSet phldrT="[Text]"/>
      <dgm:spPr>
        <a:solidFill>
          <a:srgbClr val="1AACCD"/>
        </a:solidFill>
        <a:ln>
          <a:solidFill>
            <a:srgbClr val="038783"/>
          </a:solidFill>
        </a:ln>
      </dgm:spPr>
      <dgm:t>
        <a:bodyPr/>
        <a:lstStyle/>
        <a:p>
          <a:r>
            <a:rPr lang="en-US" dirty="0"/>
            <a:t>CEO</a:t>
          </a:r>
        </a:p>
      </dgm:t>
    </dgm:pt>
    <dgm:pt modelId="{5EE5FFFC-CB75-4C4A-A6AC-4C8C6ADCAEC3}" type="parTrans" cxnId="{967D83CB-71AF-4A1C-9A31-261E803EF50E}">
      <dgm:prSet/>
      <dgm:spPr/>
      <dgm:t>
        <a:bodyPr/>
        <a:lstStyle/>
        <a:p>
          <a:endParaRPr lang="en-US"/>
        </a:p>
      </dgm:t>
    </dgm:pt>
    <dgm:pt modelId="{3E3FFF09-0AE1-41C3-96C5-0E3FC4B3CC6B}" type="sibTrans" cxnId="{967D83CB-71AF-4A1C-9A31-261E803EF50E}">
      <dgm:prSet/>
      <dgm:spPr/>
      <dgm:t>
        <a:bodyPr/>
        <a:lstStyle/>
        <a:p>
          <a:endParaRPr lang="en-US"/>
        </a:p>
      </dgm:t>
    </dgm:pt>
    <dgm:pt modelId="{D717F94C-360C-4295-AB54-8870E3822206}">
      <dgm:prSet phldrT="[Text]"/>
      <dgm:spPr>
        <a:solidFill>
          <a:srgbClr val="1AACCD"/>
        </a:solidFill>
        <a:ln>
          <a:solidFill>
            <a:srgbClr val="038783"/>
          </a:solidFill>
        </a:ln>
      </dgm:spPr>
      <dgm:t>
        <a:bodyPr/>
        <a:lstStyle/>
        <a:p>
          <a:r>
            <a:rPr lang="en-US" dirty="0"/>
            <a:t>Chief Operating Officer</a:t>
          </a:r>
        </a:p>
      </dgm:t>
    </dgm:pt>
    <dgm:pt modelId="{B62CE9DE-83CE-4E0A-865C-2D4261C33C70}" type="parTrans" cxnId="{51F664C0-0BF4-4DD7-8AAC-EBD1C981B706}">
      <dgm:prSet/>
      <dgm:spPr>
        <a:solidFill>
          <a:srgbClr val="1AACCD"/>
        </a:solidFill>
        <a:ln>
          <a:solidFill>
            <a:srgbClr val="038783"/>
          </a:solidFill>
        </a:ln>
      </dgm:spPr>
      <dgm:t>
        <a:bodyPr/>
        <a:lstStyle/>
        <a:p>
          <a:endParaRPr lang="en-US"/>
        </a:p>
      </dgm:t>
    </dgm:pt>
    <dgm:pt modelId="{A7054567-31C1-4641-A8BD-DF736C8ED6C3}" type="sibTrans" cxnId="{51F664C0-0BF4-4DD7-8AAC-EBD1C981B706}">
      <dgm:prSet/>
      <dgm:spPr/>
      <dgm:t>
        <a:bodyPr/>
        <a:lstStyle/>
        <a:p>
          <a:endParaRPr lang="en-US"/>
        </a:p>
      </dgm:t>
    </dgm:pt>
    <dgm:pt modelId="{72C45DB8-161E-48C1-BC85-066D9EBB515F}">
      <dgm:prSet/>
      <dgm:spPr>
        <a:solidFill>
          <a:srgbClr val="1AACCD"/>
        </a:solidFill>
        <a:ln>
          <a:solidFill>
            <a:srgbClr val="038783"/>
          </a:solidFill>
        </a:ln>
      </dgm:spPr>
      <dgm:t>
        <a:bodyPr/>
        <a:lstStyle/>
        <a:p>
          <a:r>
            <a:rPr lang="en-US" dirty="0"/>
            <a:t>Product Development Leaders</a:t>
          </a:r>
        </a:p>
      </dgm:t>
    </dgm:pt>
    <dgm:pt modelId="{50CE492F-FA68-454A-A780-971FFA0977FF}" type="parTrans" cxnId="{934CDF47-C677-4923-92EF-DF5CBB0645AA}">
      <dgm:prSet/>
      <dgm:spPr>
        <a:solidFill>
          <a:srgbClr val="1AACCD"/>
        </a:solidFill>
        <a:ln>
          <a:solidFill>
            <a:srgbClr val="038783"/>
          </a:solidFill>
        </a:ln>
      </dgm:spPr>
      <dgm:t>
        <a:bodyPr/>
        <a:lstStyle/>
        <a:p>
          <a:endParaRPr lang="en-US"/>
        </a:p>
      </dgm:t>
    </dgm:pt>
    <dgm:pt modelId="{C43D1C62-203C-470E-9CC1-E3E960C532A9}" type="sibTrans" cxnId="{934CDF47-C677-4923-92EF-DF5CBB0645AA}">
      <dgm:prSet/>
      <dgm:spPr/>
      <dgm:t>
        <a:bodyPr/>
        <a:lstStyle/>
        <a:p>
          <a:endParaRPr lang="en-US"/>
        </a:p>
      </dgm:t>
    </dgm:pt>
    <dgm:pt modelId="{B9D5AAF2-AB63-4EC7-AF58-A3AA74913130}">
      <dgm:prSet/>
      <dgm:spPr>
        <a:solidFill>
          <a:srgbClr val="1AACCD"/>
        </a:solidFill>
        <a:ln>
          <a:solidFill>
            <a:srgbClr val="038783"/>
          </a:solidFill>
        </a:ln>
      </dgm:spPr>
      <dgm:t>
        <a:bodyPr/>
        <a:lstStyle/>
        <a:p>
          <a:r>
            <a:rPr lang="en-US" dirty="0"/>
            <a:t>Business Development</a:t>
          </a:r>
        </a:p>
      </dgm:t>
    </dgm:pt>
    <dgm:pt modelId="{FFED9FB5-C6F0-4F16-B6FA-D41B7506762B}" type="parTrans" cxnId="{01C3534A-6B59-4E63-AAC4-C340EB27CA6D}">
      <dgm:prSet/>
      <dgm:spPr>
        <a:solidFill>
          <a:srgbClr val="1AACCD"/>
        </a:solidFill>
        <a:ln>
          <a:solidFill>
            <a:srgbClr val="038783"/>
          </a:solidFill>
        </a:ln>
      </dgm:spPr>
      <dgm:t>
        <a:bodyPr/>
        <a:lstStyle/>
        <a:p>
          <a:endParaRPr lang="en-US"/>
        </a:p>
      </dgm:t>
    </dgm:pt>
    <dgm:pt modelId="{464EB61E-32A5-47FD-8053-D598D108319C}" type="sibTrans" cxnId="{01C3534A-6B59-4E63-AAC4-C340EB27CA6D}">
      <dgm:prSet/>
      <dgm:spPr/>
      <dgm:t>
        <a:bodyPr/>
        <a:lstStyle/>
        <a:p>
          <a:endParaRPr lang="en-US"/>
        </a:p>
      </dgm:t>
    </dgm:pt>
    <dgm:pt modelId="{5A7D391E-EB9A-44A2-A2B8-7E1DAD4F8F73}">
      <dgm:prSet phldrT="[Text]"/>
      <dgm:spPr>
        <a:solidFill>
          <a:srgbClr val="1AACCD"/>
        </a:solidFill>
        <a:ln>
          <a:solidFill>
            <a:srgbClr val="038783"/>
          </a:solidFill>
        </a:ln>
      </dgm:spPr>
      <dgm:t>
        <a:bodyPr/>
        <a:lstStyle/>
        <a:p>
          <a:r>
            <a:rPr lang="en-US" dirty="0"/>
            <a:t>CFO Organization</a:t>
          </a:r>
        </a:p>
      </dgm:t>
    </dgm:pt>
    <dgm:pt modelId="{E844168F-6D65-47A3-92CE-9E117C364B8C}" type="parTrans" cxnId="{6751B87E-1B96-4D2C-B145-8FB13B5DA009}">
      <dgm:prSet/>
      <dgm:spPr>
        <a:solidFill>
          <a:srgbClr val="1AACCD"/>
        </a:solidFill>
        <a:ln>
          <a:solidFill>
            <a:srgbClr val="038783"/>
          </a:solidFill>
        </a:ln>
      </dgm:spPr>
      <dgm:t>
        <a:bodyPr/>
        <a:lstStyle/>
        <a:p>
          <a:endParaRPr lang="en-US"/>
        </a:p>
      </dgm:t>
    </dgm:pt>
    <dgm:pt modelId="{CDCF84E1-E58A-4073-8221-E98C19992760}" type="sibTrans" cxnId="{6751B87E-1B96-4D2C-B145-8FB13B5DA009}">
      <dgm:prSet/>
      <dgm:spPr/>
      <dgm:t>
        <a:bodyPr/>
        <a:lstStyle/>
        <a:p>
          <a:endParaRPr lang="en-US"/>
        </a:p>
      </dgm:t>
    </dgm:pt>
    <dgm:pt modelId="{4841BFFF-96B0-4B99-96C9-86DEC6BF4D0E}">
      <dgm:prSet/>
      <dgm:spPr>
        <a:solidFill>
          <a:srgbClr val="1AACCD"/>
        </a:solidFill>
        <a:ln>
          <a:solidFill>
            <a:srgbClr val="038783"/>
          </a:solidFill>
        </a:ln>
      </dgm:spPr>
      <dgm:t>
        <a:bodyPr/>
        <a:lstStyle/>
        <a:p>
          <a:r>
            <a:rPr lang="en-US" dirty="0"/>
            <a:t>Accounting</a:t>
          </a:r>
        </a:p>
      </dgm:t>
    </dgm:pt>
    <dgm:pt modelId="{5A5AE8CF-82E2-4C06-81CB-9977999442A8}" type="parTrans" cxnId="{03F18ED9-341D-49E8-8F54-496FBA3D0F44}">
      <dgm:prSet/>
      <dgm:spPr>
        <a:solidFill>
          <a:srgbClr val="1AACCD"/>
        </a:solidFill>
        <a:ln>
          <a:solidFill>
            <a:srgbClr val="038783"/>
          </a:solidFill>
        </a:ln>
      </dgm:spPr>
      <dgm:t>
        <a:bodyPr/>
        <a:lstStyle/>
        <a:p>
          <a:endParaRPr lang="en-US"/>
        </a:p>
      </dgm:t>
    </dgm:pt>
    <dgm:pt modelId="{093D2348-7214-4AE8-BAE6-A1C0265D7DE6}" type="sibTrans" cxnId="{03F18ED9-341D-49E8-8F54-496FBA3D0F44}">
      <dgm:prSet/>
      <dgm:spPr/>
      <dgm:t>
        <a:bodyPr/>
        <a:lstStyle/>
        <a:p>
          <a:endParaRPr lang="en-US"/>
        </a:p>
      </dgm:t>
    </dgm:pt>
    <dgm:pt modelId="{BE0C2B2E-919F-4894-97A7-CD4AA21205B8}">
      <dgm:prSet/>
      <dgm:spPr>
        <a:solidFill>
          <a:srgbClr val="1AACCD"/>
        </a:solidFill>
        <a:ln>
          <a:solidFill>
            <a:srgbClr val="038783"/>
          </a:solidFill>
        </a:ln>
      </dgm:spPr>
      <dgm:t>
        <a:bodyPr/>
        <a:lstStyle/>
        <a:p>
          <a:r>
            <a:rPr lang="en-US" dirty="0"/>
            <a:t>FP&amp;A</a:t>
          </a:r>
        </a:p>
      </dgm:t>
    </dgm:pt>
    <dgm:pt modelId="{5FE65A00-CEBC-4509-8A35-8E973C2A7FE8}" type="parTrans" cxnId="{A9665898-592A-460A-B3FD-D9D5F1EA40C0}">
      <dgm:prSet/>
      <dgm:spPr>
        <a:solidFill>
          <a:srgbClr val="1AACCD"/>
        </a:solidFill>
        <a:ln>
          <a:solidFill>
            <a:srgbClr val="038783"/>
          </a:solidFill>
        </a:ln>
      </dgm:spPr>
      <dgm:t>
        <a:bodyPr/>
        <a:lstStyle/>
        <a:p>
          <a:endParaRPr lang="en-US"/>
        </a:p>
      </dgm:t>
    </dgm:pt>
    <dgm:pt modelId="{8E288F8F-E5E6-4B3F-AEEB-81FC4EC1FBF0}" type="sibTrans" cxnId="{A9665898-592A-460A-B3FD-D9D5F1EA40C0}">
      <dgm:prSet/>
      <dgm:spPr/>
      <dgm:t>
        <a:bodyPr/>
        <a:lstStyle/>
        <a:p>
          <a:endParaRPr lang="en-US"/>
        </a:p>
      </dgm:t>
    </dgm:pt>
    <dgm:pt modelId="{03FC2A8E-AF02-43A1-9201-166F1C181E85}">
      <dgm:prSet/>
      <dgm:spPr>
        <a:solidFill>
          <a:srgbClr val="1AACCD"/>
        </a:solidFill>
        <a:ln>
          <a:solidFill>
            <a:srgbClr val="038783"/>
          </a:solidFill>
        </a:ln>
      </dgm:spPr>
      <dgm:t>
        <a:bodyPr/>
        <a:lstStyle/>
        <a:p>
          <a:r>
            <a:rPr lang="en-US" dirty="0"/>
            <a:t>Human Resources</a:t>
          </a:r>
        </a:p>
      </dgm:t>
    </dgm:pt>
    <dgm:pt modelId="{15DCB000-53A9-4EB4-87ED-1665B3459A5B}" type="parTrans" cxnId="{853B204F-B628-4960-89E1-D1E15F47DC81}">
      <dgm:prSet/>
      <dgm:spPr>
        <a:solidFill>
          <a:srgbClr val="1AACCD"/>
        </a:solidFill>
        <a:ln>
          <a:solidFill>
            <a:srgbClr val="038783"/>
          </a:solidFill>
        </a:ln>
      </dgm:spPr>
      <dgm:t>
        <a:bodyPr/>
        <a:lstStyle/>
        <a:p>
          <a:endParaRPr lang="en-US"/>
        </a:p>
      </dgm:t>
    </dgm:pt>
    <dgm:pt modelId="{0ACA6FE1-23DA-420C-9661-83CBF2085951}" type="sibTrans" cxnId="{853B204F-B628-4960-89E1-D1E15F47DC81}">
      <dgm:prSet/>
      <dgm:spPr/>
      <dgm:t>
        <a:bodyPr/>
        <a:lstStyle/>
        <a:p>
          <a:endParaRPr lang="en-US"/>
        </a:p>
      </dgm:t>
    </dgm:pt>
    <dgm:pt modelId="{03B00C8A-9F52-47E4-8C70-80C865B78290}">
      <dgm:prSet/>
      <dgm:spPr>
        <a:solidFill>
          <a:srgbClr val="1AACCD"/>
        </a:solidFill>
        <a:ln>
          <a:solidFill>
            <a:srgbClr val="038783"/>
          </a:solidFill>
        </a:ln>
      </dgm:spPr>
      <dgm:t>
        <a:bodyPr/>
        <a:lstStyle/>
        <a:p>
          <a:r>
            <a:rPr lang="en-US" dirty="0"/>
            <a:t>Information Technology</a:t>
          </a:r>
        </a:p>
      </dgm:t>
    </dgm:pt>
    <dgm:pt modelId="{5B77AC39-2593-493C-B9D9-95AE0FCA20B8}" type="parTrans" cxnId="{6EA28BD2-39A2-4E55-B98C-D71B684DD5C4}">
      <dgm:prSet/>
      <dgm:spPr>
        <a:solidFill>
          <a:srgbClr val="1AACCD"/>
        </a:solidFill>
        <a:ln>
          <a:solidFill>
            <a:srgbClr val="038783"/>
          </a:solidFill>
        </a:ln>
      </dgm:spPr>
      <dgm:t>
        <a:bodyPr/>
        <a:lstStyle/>
        <a:p>
          <a:endParaRPr lang="en-US"/>
        </a:p>
      </dgm:t>
    </dgm:pt>
    <dgm:pt modelId="{97D942AB-4834-4FE7-BE55-4AD2D4A7A84F}" type="sibTrans" cxnId="{6EA28BD2-39A2-4E55-B98C-D71B684DD5C4}">
      <dgm:prSet/>
      <dgm:spPr/>
      <dgm:t>
        <a:bodyPr/>
        <a:lstStyle/>
        <a:p>
          <a:endParaRPr lang="en-US"/>
        </a:p>
      </dgm:t>
    </dgm:pt>
    <dgm:pt modelId="{E29AEAAD-5CFA-4C02-96D2-EE51E73D0F2E}">
      <dgm:prSet/>
      <dgm:spPr>
        <a:solidFill>
          <a:srgbClr val="1AACCD"/>
        </a:solidFill>
        <a:ln>
          <a:solidFill>
            <a:srgbClr val="038783"/>
          </a:solidFill>
        </a:ln>
      </dgm:spPr>
      <dgm:t>
        <a:bodyPr/>
        <a:lstStyle/>
        <a:p>
          <a:r>
            <a:rPr lang="en-US" dirty="0"/>
            <a:t>Business Development</a:t>
          </a:r>
        </a:p>
      </dgm:t>
    </dgm:pt>
    <dgm:pt modelId="{0DDBFBDB-3055-4281-91F6-EC79F49B1A87}" type="parTrans" cxnId="{074864EB-09D3-4F5D-840E-DCA51A8467A7}">
      <dgm:prSet/>
      <dgm:spPr>
        <a:solidFill>
          <a:srgbClr val="1AACCD"/>
        </a:solidFill>
        <a:ln>
          <a:solidFill>
            <a:srgbClr val="038783"/>
          </a:solidFill>
        </a:ln>
      </dgm:spPr>
      <dgm:t>
        <a:bodyPr/>
        <a:lstStyle/>
        <a:p>
          <a:endParaRPr lang="en-US"/>
        </a:p>
      </dgm:t>
    </dgm:pt>
    <dgm:pt modelId="{6E5DAA42-E8CA-4318-BC7F-F526F69D029E}" type="sibTrans" cxnId="{074864EB-09D3-4F5D-840E-DCA51A8467A7}">
      <dgm:prSet/>
      <dgm:spPr/>
      <dgm:t>
        <a:bodyPr/>
        <a:lstStyle/>
        <a:p>
          <a:endParaRPr lang="en-US"/>
        </a:p>
      </dgm:t>
    </dgm:pt>
    <dgm:pt modelId="{ACC4E546-1B73-4BD7-BFD9-794A70D0B0FC}">
      <dgm:prSet/>
      <dgm:spPr>
        <a:solidFill>
          <a:srgbClr val="1AACCD"/>
        </a:solidFill>
        <a:ln>
          <a:solidFill>
            <a:srgbClr val="038783"/>
          </a:solidFill>
        </a:ln>
      </dgm:spPr>
      <dgm:t>
        <a:bodyPr/>
        <a:lstStyle/>
        <a:p>
          <a:r>
            <a:rPr lang="en-US" dirty="0"/>
            <a:t>Product Marketing, Marketing, Communications</a:t>
          </a:r>
        </a:p>
      </dgm:t>
    </dgm:pt>
    <dgm:pt modelId="{3CD5C19D-4F8C-400D-ABFA-9BCA568C6868}" type="parTrans" cxnId="{DDC61896-03E1-4751-BA03-956E6E7A7BCD}">
      <dgm:prSet/>
      <dgm:spPr>
        <a:solidFill>
          <a:srgbClr val="1AACCD"/>
        </a:solidFill>
        <a:ln>
          <a:solidFill>
            <a:srgbClr val="038783"/>
          </a:solidFill>
        </a:ln>
      </dgm:spPr>
      <dgm:t>
        <a:bodyPr/>
        <a:lstStyle/>
        <a:p>
          <a:endParaRPr lang="en-US"/>
        </a:p>
      </dgm:t>
    </dgm:pt>
    <dgm:pt modelId="{BE515384-7E58-4CCF-B19E-E2D95CBE7D5B}" type="sibTrans" cxnId="{DDC61896-03E1-4751-BA03-956E6E7A7BCD}">
      <dgm:prSet/>
      <dgm:spPr/>
      <dgm:t>
        <a:bodyPr/>
        <a:lstStyle/>
        <a:p>
          <a:endParaRPr lang="en-US"/>
        </a:p>
      </dgm:t>
    </dgm:pt>
    <dgm:pt modelId="{B50243E2-ABD8-440B-AFD9-47B06E366741}">
      <dgm:prSet/>
      <dgm:spPr>
        <a:solidFill>
          <a:srgbClr val="1AACCD"/>
        </a:solidFill>
        <a:ln>
          <a:solidFill>
            <a:srgbClr val="038783"/>
          </a:solidFill>
        </a:ln>
      </dgm:spPr>
      <dgm:t>
        <a:bodyPr/>
        <a:lstStyle/>
        <a:p>
          <a:r>
            <a:rPr lang="en-US" dirty="0"/>
            <a:t>Chief Scientific Officer</a:t>
          </a:r>
        </a:p>
      </dgm:t>
    </dgm:pt>
    <dgm:pt modelId="{18D2A306-57AE-4EB9-B541-3BADEE5E400F}" type="parTrans" cxnId="{0814A1AF-45FA-45C9-BE9F-7E29C22C33BE}">
      <dgm:prSet/>
      <dgm:spPr>
        <a:solidFill>
          <a:srgbClr val="1AACCD"/>
        </a:solidFill>
        <a:ln>
          <a:solidFill>
            <a:srgbClr val="038783"/>
          </a:solidFill>
        </a:ln>
      </dgm:spPr>
      <dgm:t>
        <a:bodyPr/>
        <a:lstStyle/>
        <a:p>
          <a:endParaRPr lang="en-US"/>
        </a:p>
      </dgm:t>
    </dgm:pt>
    <dgm:pt modelId="{2F3FEDD2-FB9B-493B-94D2-0918A19AD17E}" type="sibTrans" cxnId="{0814A1AF-45FA-45C9-BE9F-7E29C22C33BE}">
      <dgm:prSet/>
      <dgm:spPr/>
      <dgm:t>
        <a:bodyPr/>
        <a:lstStyle/>
        <a:p>
          <a:endParaRPr lang="en-US"/>
        </a:p>
      </dgm:t>
    </dgm:pt>
    <dgm:pt modelId="{BDEBB457-F0F3-4B11-BC0C-F8FEAEBB829E}">
      <dgm:prSet/>
      <dgm:spPr>
        <a:solidFill>
          <a:srgbClr val="1AACCD"/>
        </a:solidFill>
        <a:ln>
          <a:solidFill>
            <a:srgbClr val="038783"/>
          </a:solidFill>
        </a:ln>
      </dgm:spPr>
      <dgm:t>
        <a:bodyPr/>
        <a:lstStyle/>
        <a:p>
          <a:r>
            <a:rPr lang="en-US" dirty="0"/>
            <a:t>Analytical Development</a:t>
          </a:r>
        </a:p>
      </dgm:t>
    </dgm:pt>
    <dgm:pt modelId="{8CB793AC-D9DD-4733-9A60-AE0F7D163DB7}" type="parTrans" cxnId="{53DC7B2C-D677-4874-806A-BB360725CD4B}">
      <dgm:prSet/>
      <dgm:spPr>
        <a:solidFill>
          <a:srgbClr val="1AACCD"/>
        </a:solidFill>
        <a:ln>
          <a:solidFill>
            <a:srgbClr val="038783"/>
          </a:solidFill>
        </a:ln>
      </dgm:spPr>
      <dgm:t>
        <a:bodyPr/>
        <a:lstStyle/>
        <a:p>
          <a:endParaRPr lang="en-US"/>
        </a:p>
      </dgm:t>
    </dgm:pt>
    <dgm:pt modelId="{9E5F21EC-7B37-4558-A539-0D04198B49E1}" type="sibTrans" cxnId="{53DC7B2C-D677-4874-806A-BB360725CD4B}">
      <dgm:prSet/>
      <dgm:spPr/>
      <dgm:t>
        <a:bodyPr/>
        <a:lstStyle/>
        <a:p>
          <a:endParaRPr lang="en-US"/>
        </a:p>
      </dgm:t>
    </dgm:pt>
    <dgm:pt modelId="{9031DE07-F487-4968-9D16-6693C0CD7B45}">
      <dgm:prSet/>
      <dgm:spPr>
        <a:solidFill>
          <a:srgbClr val="1AACCD"/>
        </a:solidFill>
        <a:ln>
          <a:solidFill>
            <a:srgbClr val="038783"/>
          </a:solidFill>
        </a:ln>
      </dgm:spPr>
      <dgm:t>
        <a:bodyPr/>
        <a:lstStyle/>
        <a:p>
          <a:r>
            <a:rPr lang="en-US" dirty="0"/>
            <a:t>Purification Development &amp; Lab Operations</a:t>
          </a:r>
        </a:p>
      </dgm:t>
    </dgm:pt>
    <dgm:pt modelId="{A130CEB7-6DD9-48F1-9BD2-DFCD36C5F18F}" type="parTrans" cxnId="{AC597597-19DA-4706-AE93-BAC3D18CB20B}">
      <dgm:prSet/>
      <dgm:spPr>
        <a:solidFill>
          <a:srgbClr val="1AACCD"/>
        </a:solidFill>
        <a:ln>
          <a:solidFill>
            <a:srgbClr val="038783"/>
          </a:solidFill>
        </a:ln>
      </dgm:spPr>
      <dgm:t>
        <a:bodyPr/>
        <a:lstStyle/>
        <a:p>
          <a:endParaRPr lang="en-US"/>
        </a:p>
      </dgm:t>
    </dgm:pt>
    <dgm:pt modelId="{E577D41D-339B-45C7-BD14-434AC57C8A44}" type="sibTrans" cxnId="{AC597597-19DA-4706-AE93-BAC3D18CB20B}">
      <dgm:prSet/>
      <dgm:spPr/>
      <dgm:t>
        <a:bodyPr/>
        <a:lstStyle/>
        <a:p>
          <a:endParaRPr lang="en-US"/>
        </a:p>
      </dgm:t>
    </dgm:pt>
    <dgm:pt modelId="{EE0399F1-A37E-48F7-AAD6-F01C7B965B67}">
      <dgm:prSet/>
      <dgm:spPr>
        <a:solidFill>
          <a:srgbClr val="1AACCD"/>
        </a:solidFill>
        <a:ln>
          <a:solidFill>
            <a:srgbClr val="038783"/>
          </a:solidFill>
        </a:ln>
      </dgm:spPr>
      <dgm:t>
        <a:bodyPr/>
        <a:lstStyle/>
        <a:p>
          <a:r>
            <a:rPr lang="en-US" dirty="0"/>
            <a:t>Platform Technology &amp; Innovation</a:t>
          </a:r>
        </a:p>
      </dgm:t>
    </dgm:pt>
    <dgm:pt modelId="{2E21ACF5-F3D0-4258-B8E7-0E8E146E1173}" type="parTrans" cxnId="{541DD09C-A4BF-4ACF-A3D2-0AEB2F6D5DCF}">
      <dgm:prSet/>
      <dgm:spPr>
        <a:solidFill>
          <a:srgbClr val="1AACCD"/>
        </a:solidFill>
        <a:ln>
          <a:solidFill>
            <a:srgbClr val="038783"/>
          </a:solidFill>
        </a:ln>
      </dgm:spPr>
      <dgm:t>
        <a:bodyPr/>
        <a:lstStyle/>
        <a:p>
          <a:endParaRPr lang="en-US"/>
        </a:p>
      </dgm:t>
    </dgm:pt>
    <dgm:pt modelId="{651611E6-4765-464C-960F-0C615F68F7B1}" type="sibTrans" cxnId="{541DD09C-A4BF-4ACF-A3D2-0AEB2F6D5DCF}">
      <dgm:prSet/>
      <dgm:spPr/>
      <dgm:t>
        <a:bodyPr/>
        <a:lstStyle/>
        <a:p>
          <a:endParaRPr lang="en-US"/>
        </a:p>
      </dgm:t>
    </dgm:pt>
    <dgm:pt modelId="{E6AE2993-4A04-47C5-BD05-A999FFB42EB1}">
      <dgm:prSet/>
      <dgm:spPr>
        <a:solidFill>
          <a:srgbClr val="1AACCD"/>
        </a:solidFill>
      </dgm:spPr>
      <dgm:t>
        <a:bodyPr/>
        <a:lstStyle/>
        <a:p>
          <a:r>
            <a:rPr lang="en-US" dirty="0"/>
            <a:t>Purchasing and Operations</a:t>
          </a:r>
        </a:p>
      </dgm:t>
    </dgm:pt>
    <dgm:pt modelId="{97E0AEAE-95D0-4BF4-B867-75AC777F93DD}" type="parTrans" cxnId="{6FF0D391-05D8-44C6-AACD-0E62A9566AA6}">
      <dgm:prSet/>
      <dgm:spPr>
        <a:solidFill>
          <a:srgbClr val="1AACCD"/>
        </a:solidFill>
      </dgm:spPr>
      <dgm:t>
        <a:bodyPr/>
        <a:lstStyle/>
        <a:p>
          <a:endParaRPr lang="en-US"/>
        </a:p>
      </dgm:t>
    </dgm:pt>
    <dgm:pt modelId="{8041FF31-2D58-4183-A628-EE653AB66D43}" type="sibTrans" cxnId="{6FF0D391-05D8-44C6-AACD-0E62A9566AA6}">
      <dgm:prSet/>
      <dgm:spPr/>
      <dgm:t>
        <a:bodyPr/>
        <a:lstStyle/>
        <a:p>
          <a:endParaRPr lang="en-US"/>
        </a:p>
      </dgm:t>
    </dgm:pt>
    <dgm:pt modelId="{286C72CC-8FEE-41C0-8014-9476839FB9E6}">
      <dgm:prSet/>
      <dgm:spPr>
        <a:solidFill>
          <a:srgbClr val="1AACCD"/>
        </a:solidFill>
      </dgm:spPr>
      <dgm:t>
        <a:bodyPr/>
        <a:lstStyle/>
        <a:p>
          <a:r>
            <a:rPr lang="en-US" dirty="0"/>
            <a:t>Tech Transfer</a:t>
          </a:r>
        </a:p>
      </dgm:t>
    </dgm:pt>
    <dgm:pt modelId="{D023B550-0221-4F52-B5EC-94B32BB9A433}" type="parTrans" cxnId="{5696B485-4182-4170-B635-3AAA2D723BCA}">
      <dgm:prSet/>
      <dgm:spPr>
        <a:solidFill>
          <a:srgbClr val="1AACCD"/>
        </a:solidFill>
      </dgm:spPr>
      <dgm:t>
        <a:bodyPr/>
        <a:lstStyle/>
        <a:p>
          <a:endParaRPr lang="en-US"/>
        </a:p>
      </dgm:t>
    </dgm:pt>
    <dgm:pt modelId="{B35FCAF5-6F5F-42FD-98F6-E895009D6774}" type="sibTrans" cxnId="{5696B485-4182-4170-B635-3AAA2D723BCA}">
      <dgm:prSet/>
      <dgm:spPr/>
      <dgm:t>
        <a:bodyPr/>
        <a:lstStyle/>
        <a:p>
          <a:endParaRPr lang="en-US"/>
        </a:p>
      </dgm:t>
    </dgm:pt>
    <dgm:pt modelId="{5D63EE39-8702-49ED-947D-05C337579C5C}">
      <dgm:prSet/>
      <dgm:spPr>
        <a:solidFill>
          <a:srgbClr val="1AACCD"/>
        </a:solidFill>
      </dgm:spPr>
      <dgm:t>
        <a:bodyPr/>
        <a:lstStyle/>
        <a:p>
          <a:r>
            <a:rPr lang="en-US" dirty="0"/>
            <a:t>Device</a:t>
          </a:r>
        </a:p>
      </dgm:t>
    </dgm:pt>
    <dgm:pt modelId="{96529948-66F7-47B5-8CA7-B36517744A83}" type="parTrans" cxnId="{BC862836-4E89-471E-B518-5CB3BC701631}">
      <dgm:prSet/>
      <dgm:spPr>
        <a:solidFill>
          <a:srgbClr val="1AACCD"/>
        </a:solidFill>
      </dgm:spPr>
      <dgm:t>
        <a:bodyPr/>
        <a:lstStyle/>
        <a:p>
          <a:endParaRPr lang="en-US"/>
        </a:p>
      </dgm:t>
    </dgm:pt>
    <dgm:pt modelId="{E596CA11-EFA1-4771-8CDE-5D4CF883C3F0}" type="sibTrans" cxnId="{BC862836-4E89-471E-B518-5CB3BC701631}">
      <dgm:prSet/>
      <dgm:spPr/>
      <dgm:t>
        <a:bodyPr/>
        <a:lstStyle/>
        <a:p>
          <a:endParaRPr lang="en-US"/>
        </a:p>
      </dgm:t>
    </dgm:pt>
    <dgm:pt modelId="{E39D477F-70E1-4C1D-93D8-8941A97DDCC1}">
      <dgm:prSet/>
      <dgm:spPr>
        <a:solidFill>
          <a:srgbClr val="1AACCD"/>
        </a:solidFill>
      </dgm:spPr>
      <dgm:t>
        <a:bodyPr/>
        <a:lstStyle/>
        <a:p>
          <a:r>
            <a:rPr lang="en-US" dirty="0"/>
            <a:t>Facilities </a:t>
          </a:r>
        </a:p>
      </dgm:t>
    </dgm:pt>
    <dgm:pt modelId="{6CF05E2E-806E-40F4-8CA7-E00D1A7B5B43}" type="parTrans" cxnId="{F3C272C1-69BB-4367-A9D4-4EDBFB0CEA0A}">
      <dgm:prSet/>
      <dgm:spPr>
        <a:solidFill>
          <a:srgbClr val="1AACCD"/>
        </a:solidFill>
      </dgm:spPr>
      <dgm:t>
        <a:bodyPr/>
        <a:lstStyle/>
        <a:p>
          <a:endParaRPr lang="en-US"/>
        </a:p>
      </dgm:t>
    </dgm:pt>
    <dgm:pt modelId="{8D6232D2-C79E-423D-BA96-9DED7114FF22}" type="sibTrans" cxnId="{F3C272C1-69BB-4367-A9D4-4EDBFB0CEA0A}">
      <dgm:prSet/>
      <dgm:spPr/>
      <dgm:t>
        <a:bodyPr/>
        <a:lstStyle/>
        <a:p>
          <a:endParaRPr lang="en-US"/>
        </a:p>
      </dgm:t>
    </dgm:pt>
    <dgm:pt modelId="{129A8424-8625-4097-8319-DB8DBC98A3ED}">
      <dgm:prSet/>
      <dgm:spPr>
        <a:solidFill>
          <a:srgbClr val="1AACCD"/>
        </a:solidFill>
      </dgm:spPr>
      <dgm:t>
        <a:bodyPr/>
        <a:lstStyle/>
        <a:p>
          <a:r>
            <a:rPr lang="en-US" dirty="0"/>
            <a:t>Regulatory</a:t>
          </a:r>
        </a:p>
      </dgm:t>
    </dgm:pt>
    <dgm:pt modelId="{9D7F527D-76B6-445D-9EA8-F326118C0CFA}" type="parTrans" cxnId="{29652AA5-2F9E-48F3-803B-BA478D49F4D2}">
      <dgm:prSet/>
      <dgm:spPr>
        <a:solidFill>
          <a:srgbClr val="1AACCD"/>
        </a:solidFill>
      </dgm:spPr>
      <dgm:t>
        <a:bodyPr/>
        <a:lstStyle/>
        <a:p>
          <a:endParaRPr lang="en-US"/>
        </a:p>
      </dgm:t>
    </dgm:pt>
    <dgm:pt modelId="{BFF513B5-F2A0-4BD0-A3F3-B1483D7B440D}" type="sibTrans" cxnId="{29652AA5-2F9E-48F3-803B-BA478D49F4D2}">
      <dgm:prSet/>
      <dgm:spPr/>
      <dgm:t>
        <a:bodyPr/>
        <a:lstStyle/>
        <a:p>
          <a:endParaRPr lang="en-US"/>
        </a:p>
      </dgm:t>
    </dgm:pt>
    <dgm:pt modelId="{87907AA9-7801-4C77-A7AB-C93C10A8AA80}">
      <dgm:prSet/>
      <dgm:spPr>
        <a:solidFill>
          <a:srgbClr val="1AACCD"/>
        </a:solidFill>
      </dgm:spPr>
      <dgm:t>
        <a:bodyPr/>
        <a:lstStyle/>
        <a:p>
          <a:r>
            <a:rPr lang="en-US" dirty="0"/>
            <a:t>Quality</a:t>
          </a:r>
        </a:p>
      </dgm:t>
    </dgm:pt>
    <dgm:pt modelId="{A96BBB50-A15B-424F-B03B-2792A845C18D}" type="parTrans" cxnId="{A33F0A47-F164-4D9F-A667-1AA1966899C4}">
      <dgm:prSet/>
      <dgm:spPr>
        <a:solidFill>
          <a:srgbClr val="1AACCD"/>
        </a:solidFill>
      </dgm:spPr>
      <dgm:t>
        <a:bodyPr/>
        <a:lstStyle/>
        <a:p>
          <a:endParaRPr lang="en-US"/>
        </a:p>
      </dgm:t>
    </dgm:pt>
    <dgm:pt modelId="{BA323837-7127-4BF9-A31A-937687D3B7C2}" type="sibTrans" cxnId="{A33F0A47-F164-4D9F-A667-1AA1966899C4}">
      <dgm:prSet/>
      <dgm:spPr/>
      <dgm:t>
        <a:bodyPr/>
        <a:lstStyle/>
        <a:p>
          <a:endParaRPr lang="en-US"/>
        </a:p>
      </dgm:t>
    </dgm:pt>
    <dgm:pt modelId="{DB14DAE1-3AAB-4522-B902-ED9B3DBD44AA}">
      <dgm:prSet/>
      <dgm:spPr>
        <a:solidFill>
          <a:srgbClr val="1AACCD"/>
        </a:solidFill>
      </dgm:spPr>
      <dgm:t>
        <a:bodyPr/>
        <a:lstStyle/>
        <a:p>
          <a:endParaRPr lang="en-US"/>
        </a:p>
      </dgm:t>
    </dgm:pt>
    <dgm:pt modelId="{0E56937B-F549-4A09-AC8C-A5831417685F}" type="parTrans" cxnId="{E45819D1-0925-44E4-A20F-400A76C1F3F1}">
      <dgm:prSet/>
      <dgm:spPr>
        <a:solidFill>
          <a:srgbClr val="1AACCD"/>
        </a:solidFill>
      </dgm:spPr>
      <dgm:t>
        <a:bodyPr/>
        <a:lstStyle/>
        <a:p>
          <a:endParaRPr lang="en-US"/>
        </a:p>
      </dgm:t>
    </dgm:pt>
    <dgm:pt modelId="{8EC672A3-2F9C-4804-9847-F66C402CFF1F}" type="sibTrans" cxnId="{E45819D1-0925-44E4-A20F-400A76C1F3F1}">
      <dgm:prSet/>
      <dgm:spPr/>
      <dgm:t>
        <a:bodyPr/>
        <a:lstStyle/>
        <a:p>
          <a:endParaRPr lang="en-US"/>
        </a:p>
      </dgm:t>
    </dgm:pt>
    <dgm:pt modelId="{C62C021D-7CAF-4CB3-9171-83C202D00B17}">
      <dgm:prSet/>
      <dgm:spPr>
        <a:solidFill>
          <a:srgbClr val="1AACCD"/>
        </a:solidFill>
      </dgm:spPr>
      <dgm:t>
        <a:bodyPr/>
        <a:lstStyle/>
        <a:p>
          <a:r>
            <a:rPr lang="en-US" dirty="0"/>
            <a:t>Payroll</a:t>
          </a:r>
        </a:p>
      </dgm:t>
    </dgm:pt>
    <dgm:pt modelId="{7044BF02-0935-47F0-A824-BD70AF91091D}" type="parTrans" cxnId="{AA26F6D6-CD02-41DE-8E3E-C5DBE2D98083}">
      <dgm:prSet/>
      <dgm:spPr>
        <a:solidFill>
          <a:srgbClr val="1AACCD"/>
        </a:solidFill>
      </dgm:spPr>
      <dgm:t>
        <a:bodyPr/>
        <a:lstStyle/>
        <a:p>
          <a:endParaRPr lang="en-US"/>
        </a:p>
      </dgm:t>
    </dgm:pt>
    <dgm:pt modelId="{5D62F6D7-5390-42DD-96AD-62C3F4781D8B}" type="sibTrans" cxnId="{AA26F6D6-CD02-41DE-8E3E-C5DBE2D98083}">
      <dgm:prSet/>
      <dgm:spPr/>
      <dgm:t>
        <a:bodyPr/>
        <a:lstStyle/>
        <a:p>
          <a:endParaRPr lang="en-US"/>
        </a:p>
      </dgm:t>
    </dgm:pt>
    <dgm:pt modelId="{AF797B51-A4E9-470C-9B6C-F4F9C3904B8A}" type="pres">
      <dgm:prSet presAssocID="{219E7646-53A4-4CB9-B46D-215805A421E7}" presName="hierChild1" presStyleCnt="0">
        <dgm:presLayoutVars>
          <dgm:orgChart val="1"/>
          <dgm:chPref val="1"/>
          <dgm:dir/>
          <dgm:animOne val="branch"/>
          <dgm:animLvl val="lvl"/>
          <dgm:resizeHandles/>
        </dgm:presLayoutVars>
      </dgm:prSet>
      <dgm:spPr/>
    </dgm:pt>
    <dgm:pt modelId="{3A1AFBAB-B0CB-475F-9B93-F1E732807488}" type="pres">
      <dgm:prSet presAssocID="{F09F95CD-53DA-4DA4-8FD7-28B7B1331DAC}" presName="hierRoot1" presStyleCnt="0">
        <dgm:presLayoutVars>
          <dgm:hierBranch val="init"/>
        </dgm:presLayoutVars>
      </dgm:prSet>
      <dgm:spPr/>
    </dgm:pt>
    <dgm:pt modelId="{B40FAA63-D82B-4473-837D-0EB7B271EE8F}" type="pres">
      <dgm:prSet presAssocID="{F09F95CD-53DA-4DA4-8FD7-28B7B1331DAC}" presName="rootComposite1" presStyleCnt="0"/>
      <dgm:spPr/>
    </dgm:pt>
    <dgm:pt modelId="{B96B7448-7FE4-4E75-ACAC-AFA241EC5613}" type="pres">
      <dgm:prSet presAssocID="{F09F95CD-53DA-4DA4-8FD7-28B7B1331DAC}" presName="rootText1" presStyleLbl="node0" presStyleIdx="0" presStyleCnt="1" custLinFactNeighborX="-3909" custLinFactNeighborY="12549">
        <dgm:presLayoutVars>
          <dgm:chPref val="3"/>
        </dgm:presLayoutVars>
      </dgm:prSet>
      <dgm:spPr/>
    </dgm:pt>
    <dgm:pt modelId="{D18AAF4A-2FBD-4D79-A9EF-C9ED00CDAD3F}" type="pres">
      <dgm:prSet presAssocID="{F09F95CD-53DA-4DA4-8FD7-28B7B1331DAC}" presName="rootConnector1" presStyleLbl="node1" presStyleIdx="0" presStyleCnt="0"/>
      <dgm:spPr/>
    </dgm:pt>
    <dgm:pt modelId="{EA85C633-42AA-4DFA-957C-5040485C2B35}" type="pres">
      <dgm:prSet presAssocID="{F09F95CD-53DA-4DA4-8FD7-28B7B1331DAC}" presName="hierChild2" presStyleCnt="0"/>
      <dgm:spPr/>
    </dgm:pt>
    <dgm:pt modelId="{B50FCF7A-6C3C-412A-ACD9-459D3692B3A4}" type="pres">
      <dgm:prSet presAssocID="{FFED9FB5-C6F0-4F16-B6FA-D41B7506762B}" presName="Name37" presStyleLbl="parChTrans1D2" presStyleIdx="0" presStyleCnt="5"/>
      <dgm:spPr/>
    </dgm:pt>
    <dgm:pt modelId="{58208430-0ACA-4C89-AE0B-DD81341827FD}" type="pres">
      <dgm:prSet presAssocID="{B9D5AAF2-AB63-4EC7-AF58-A3AA74913130}" presName="hierRoot2" presStyleCnt="0">
        <dgm:presLayoutVars>
          <dgm:hierBranch val="init"/>
        </dgm:presLayoutVars>
      </dgm:prSet>
      <dgm:spPr/>
    </dgm:pt>
    <dgm:pt modelId="{FBCE16E8-B737-4659-A51C-3E83B489E190}" type="pres">
      <dgm:prSet presAssocID="{B9D5AAF2-AB63-4EC7-AF58-A3AA74913130}" presName="rootComposite" presStyleCnt="0"/>
      <dgm:spPr/>
    </dgm:pt>
    <dgm:pt modelId="{9FB69AD8-3036-49C7-BB99-605CBC4B26F8}" type="pres">
      <dgm:prSet presAssocID="{B9D5AAF2-AB63-4EC7-AF58-A3AA74913130}" presName="rootText" presStyleLbl="node2" presStyleIdx="0" presStyleCnt="5">
        <dgm:presLayoutVars>
          <dgm:chPref val="3"/>
        </dgm:presLayoutVars>
      </dgm:prSet>
      <dgm:spPr/>
    </dgm:pt>
    <dgm:pt modelId="{160354CB-F968-4EA1-927B-4C51E742260F}" type="pres">
      <dgm:prSet presAssocID="{B9D5AAF2-AB63-4EC7-AF58-A3AA74913130}" presName="rootConnector" presStyleLbl="node2" presStyleIdx="0" presStyleCnt="5"/>
      <dgm:spPr/>
    </dgm:pt>
    <dgm:pt modelId="{36D0D256-1E6F-46C8-950F-225CD4D817A6}" type="pres">
      <dgm:prSet presAssocID="{B9D5AAF2-AB63-4EC7-AF58-A3AA74913130}" presName="hierChild4" presStyleCnt="0"/>
      <dgm:spPr/>
    </dgm:pt>
    <dgm:pt modelId="{937884CD-4B6F-4711-9302-4510360E3514}" type="pres">
      <dgm:prSet presAssocID="{0DDBFBDB-3055-4281-91F6-EC79F49B1A87}" presName="Name37" presStyleLbl="parChTrans1D3" presStyleIdx="0" presStyleCnt="17"/>
      <dgm:spPr/>
    </dgm:pt>
    <dgm:pt modelId="{4CA0ACF2-025D-47DA-9F95-0837EE66F95E}" type="pres">
      <dgm:prSet presAssocID="{E29AEAAD-5CFA-4C02-96D2-EE51E73D0F2E}" presName="hierRoot2" presStyleCnt="0">
        <dgm:presLayoutVars>
          <dgm:hierBranch val="init"/>
        </dgm:presLayoutVars>
      </dgm:prSet>
      <dgm:spPr/>
    </dgm:pt>
    <dgm:pt modelId="{DB76EA86-66A2-42B0-BF03-E69C98128CD3}" type="pres">
      <dgm:prSet presAssocID="{E29AEAAD-5CFA-4C02-96D2-EE51E73D0F2E}" presName="rootComposite" presStyleCnt="0"/>
      <dgm:spPr/>
    </dgm:pt>
    <dgm:pt modelId="{EE7D825A-821E-4A45-97D2-DA4C5E26F9EE}" type="pres">
      <dgm:prSet presAssocID="{E29AEAAD-5CFA-4C02-96D2-EE51E73D0F2E}" presName="rootText" presStyleLbl="node3" presStyleIdx="0" presStyleCnt="17">
        <dgm:presLayoutVars>
          <dgm:chPref val="3"/>
        </dgm:presLayoutVars>
      </dgm:prSet>
      <dgm:spPr/>
    </dgm:pt>
    <dgm:pt modelId="{A4966214-3FCA-4447-8EF6-9318E41BFF50}" type="pres">
      <dgm:prSet presAssocID="{E29AEAAD-5CFA-4C02-96D2-EE51E73D0F2E}" presName="rootConnector" presStyleLbl="node3" presStyleIdx="0" presStyleCnt="17"/>
      <dgm:spPr/>
    </dgm:pt>
    <dgm:pt modelId="{746CDA4F-800D-4BC3-8815-D51564D0BA50}" type="pres">
      <dgm:prSet presAssocID="{E29AEAAD-5CFA-4C02-96D2-EE51E73D0F2E}" presName="hierChild4" presStyleCnt="0"/>
      <dgm:spPr/>
    </dgm:pt>
    <dgm:pt modelId="{5CC94C09-B248-4007-9F1E-F28CB9DC3D13}" type="pres">
      <dgm:prSet presAssocID="{E29AEAAD-5CFA-4C02-96D2-EE51E73D0F2E}" presName="hierChild5" presStyleCnt="0"/>
      <dgm:spPr/>
    </dgm:pt>
    <dgm:pt modelId="{9CFECA10-10B1-4438-96D7-49E090EB056F}" type="pres">
      <dgm:prSet presAssocID="{3CD5C19D-4F8C-400D-ABFA-9BCA568C6868}" presName="Name37" presStyleLbl="parChTrans1D3" presStyleIdx="1" presStyleCnt="17"/>
      <dgm:spPr/>
    </dgm:pt>
    <dgm:pt modelId="{C64D5BDC-54F3-4A6A-B510-CF8A2F058F3D}" type="pres">
      <dgm:prSet presAssocID="{ACC4E546-1B73-4BD7-BFD9-794A70D0B0FC}" presName="hierRoot2" presStyleCnt="0">
        <dgm:presLayoutVars>
          <dgm:hierBranch val="init"/>
        </dgm:presLayoutVars>
      </dgm:prSet>
      <dgm:spPr/>
    </dgm:pt>
    <dgm:pt modelId="{EE27461B-219C-4B40-AA1F-D87B37228E86}" type="pres">
      <dgm:prSet presAssocID="{ACC4E546-1B73-4BD7-BFD9-794A70D0B0FC}" presName="rootComposite" presStyleCnt="0"/>
      <dgm:spPr/>
    </dgm:pt>
    <dgm:pt modelId="{E3286ADD-5108-4672-98C4-C25A6CEF5009}" type="pres">
      <dgm:prSet presAssocID="{ACC4E546-1B73-4BD7-BFD9-794A70D0B0FC}" presName="rootText" presStyleLbl="node3" presStyleIdx="1" presStyleCnt="17" custScaleX="109953" custScaleY="157586">
        <dgm:presLayoutVars>
          <dgm:chPref val="3"/>
        </dgm:presLayoutVars>
      </dgm:prSet>
      <dgm:spPr/>
    </dgm:pt>
    <dgm:pt modelId="{9B8ABBB4-10EC-4269-BC43-3A192187398B}" type="pres">
      <dgm:prSet presAssocID="{ACC4E546-1B73-4BD7-BFD9-794A70D0B0FC}" presName="rootConnector" presStyleLbl="node3" presStyleIdx="1" presStyleCnt="17"/>
      <dgm:spPr/>
    </dgm:pt>
    <dgm:pt modelId="{D39AF6E8-3322-47DE-BCE1-171AB4D23FE3}" type="pres">
      <dgm:prSet presAssocID="{ACC4E546-1B73-4BD7-BFD9-794A70D0B0FC}" presName="hierChild4" presStyleCnt="0"/>
      <dgm:spPr/>
    </dgm:pt>
    <dgm:pt modelId="{B6B78E08-AB8C-448F-9172-F2BC8F1BA9D7}" type="pres">
      <dgm:prSet presAssocID="{ACC4E546-1B73-4BD7-BFD9-794A70D0B0FC}" presName="hierChild5" presStyleCnt="0"/>
      <dgm:spPr/>
    </dgm:pt>
    <dgm:pt modelId="{8176F20D-CB6E-4AAE-A795-E609D80D5FE1}" type="pres">
      <dgm:prSet presAssocID="{B9D5AAF2-AB63-4EC7-AF58-A3AA74913130}" presName="hierChild5" presStyleCnt="0"/>
      <dgm:spPr/>
    </dgm:pt>
    <dgm:pt modelId="{4FC08256-C22A-499C-B7D2-17163F730A3B}" type="pres">
      <dgm:prSet presAssocID="{E844168F-6D65-47A3-92CE-9E117C364B8C}" presName="Name37" presStyleLbl="parChTrans1D2" presStyleIdx="1" presStyleCnt="5"/>
      <dgm:spPr/>
    </dgm:pt>
    <dgm:pt modelId="{89317DC5-AC1D-4C44-8A63-E86205DFE588}" type="pres">
      <dgm:prSet presAssocID="{5A7D391E-EB9A-44A2-A2B8-7E1DAD4F8F73}" presName="hierRoot2" presStyleCnt="0">
        <dgm:presLayoutVars>
          <dgm:hierBranch val="init"/>
        </dgm:presLayoutVars>
      </dgm:prSet>
      <dgm:spPr/>
    </dgm:pt>
    <dgm:pt modelId="{14A1EA1F-8FE0-467F-BC2D-0EED990CBD59}" type="pres">
      <dgm:prSet presAssocID="{5A7D391E-EB9A-44A2-A2B8-7E1DAD4F8F73}" presName="rootComposite" presStyleCnt="0"/>
      <dgm:spPr/>
    </dgm:pt>
    <dgm:pt modelId="{BA2DC19C-2293-48AC-A1C5-CF4DE7149E59}" type="pres">
      <dgm:prSet presAssocID="{5A7D391E-EB9A-44A2-A2B8-7E1DAD4F8F73}" presName="rootText" presStyleLbl="node2" presStyleIdx="1" presStyleCnt="5">
        <dgm:presLayoutVars>
          <dgm:chPref val="3"/>
        </dgm:presLayoutVars>
      </dgm:prSet>
      <dgm:spPr/>
    </dgm:pt>
    <dgm:pt modelId="{6447F8B7-B688-46B4-B205-CB019475705F}" type="pres">
      <dgm:prSet presAssocID="{5A7D391E-EB9A-44A2-A2B8-7E1DAD4F8F73}" presName="rootConnector" presStyleLbl="node2" presStyleIdx="1" presStyleCnt="5"/>
      <dgm:spPr/>
    </dgm:pt>
    <dgm:pt modelId="{5F75C3E8-D642-4748-AB5E-6362A24266E2}" type="pres">
      <dgm:prSet presAssocID="{5A7D391E-EB9A-44A2-A2B8-7E1DAD4F8F73}" presName="hierChild4" presStyleCnt="0"/>
      <dgm:spPr/>
    </dgm:pt>
    <dgm:pt modelId="{B79FAE93-87E1-4663-9DD7-2A400D473E73}" type="pres">
      <dgm:prSet presAssocID="{5A5AE8CF-82E2-4C06-81CB-9977999442A8}" presName="Name37" presStyleLbl="parChTrans1D3" presStyleIdx="2" presStyleCnt="17"/>
      <dgm:spPr/>
    </dgm:pt>
    <dgm:pt modelId="{66739661-8757-4D19-B5F2-7318F4580796}" type="pres">
      <dgm:prSet presAssocID="{4841BFFF-96B0-4B99-96C9-86DEC6BF4D0E}" presName="hierRoot2" presStyleCnt="0">
        <dgm:presLayoutVars>
          <dgm:hierBranch val="init"/>
        </dgm:presLayoutVars>
      </dgm:prSet>
      <dgm:spPr/>
    </dgm:pt>
    <dgm:pt modelId="{025CFCCD-BD19-40CB-9D7D-0C85B14549DF}" type="pres">
      <dgm:prSet presAssocID="{4841BFFF-96B0-4B99-96C9-86DEC6BF4D0E}" presName="rootComposite" presStyleCnt="0"/>
      <dgm:spPr/>
    </dgm:pt>
    <dgm:pt modelId="{42D4E51E-25F9-492D-ADCB-CBB904A96803}" type="pres">
      <dgm:prSet presAssocID="{4841BFFF-96B0-4B99-96C9-86DEC6BF4D0E}" presName="rootText" presStyleLbl="node3" presStyleIdx="2" presStyleCnt="17">
        <dgm:presLayoutVars>
          <dgm:chPref val="3"/>
        </dgm:presLayoutVars>
      </dgm:prSet>
      <dgm:spPr/>
    </dgm:pt>
    <dgm:pt modelId="{67B70B71-9E16-463D-9F5D-B4FE1A7D6210}" type="pres">
      <dgm:prSet presAssocID="{4841BFFF-96B0-4B99-96C9-86DEC6BF4D0E}" presName="rootConnector" presStyleLbl="node3" presStyleIdx="2" presStyleCnt="17"/>
      <dgm:spPr/>
    </dgm:pt>
    <dgm:pt modelId="{8156DEAB-ED87-424F-8159-2905D8118827}" type="pres">
      <dgm:prSet presAssocID="{4841BFFF-96B0-4B99-96C9-86DEC6BF4D0E}" presName="hierChild4" presStyleCnt="0"/>
      <dgm:spPr/>
    </dgm:pt>
    <dgm:pt modelId="{27C9DFBD-9E48-407B-968C-8862AB1D843F}" type="pres">
      <dgm:prSet presAssocID="{4841BFFF-96B0-4B99-96C9-86DEC6BF4D0E}" presName="hierChild5" presStyleCnt="0"/>
      <dgm:spPr/>
    </dgm:pt>
    <dgm:pt modelId="{A625CF6A-66FA-4915-9DC7-EB3227CF895B}" type="pres">
      <dgm:prSet presAssocID="{5FE65A00-CEBC-4509-8A35-8E973C2A7FE8}" presName="Name37" presStyleLbl="parChTrans1D3" presStyleIdx="3" presStyleCnt="17"/>
      <dgm:spPr/>
    </dgm:pt>
    <dgm:pt modelId="{AC8DE7DA-F393-416B-9B96-2543D1BAD2A7}" type="pres">
      <dgm:prSet presAssocID="{BE0C2B2E-919F-4894-97A7-CD4AA21205B8}" presName="hierRoot2" presStyleCnt="0">
        <dgm:presLayoutVars>
          <dgm:hierBranch val="init"/>
        </dgm:presLayoutVars>
      </dgm:prSet>
      <dgm:spPr/>
    </dgm:pt>
    <dgm:pt modelId="{BEBF5CD3-8E4B-4F4A-9365-D8E8FD721774}" type="pres">
      <dgm:prSet presAssocID="{BE0C2B2E-919F-4894-97A7-CD4AA21205B8}" presName="rootComposite" presStyleCnt="0"/>
      <dgm:spPr/>
    </dgm:pt>
    <dgm:pt modelId="{CF194E54-ECA6-4A5C-81B3-C8788072681B}" type="pres">
      <dgm:prSet presAssocID="{BE0C2B2E-919F-4894-97A7-CD4AA21205B8}" presName="rootText" presStyleLbl="node3" presStyleIdx="3" presStyleCnt="17">
        <dgm:presLayoutVars>
          <dgm:chPref val="3"/>
        </dgm:presLayoutVars>
      </dgm:prSet>
      <dgm:spPr/>
    </dgm:pt>
    <dgm:pt modelId="{1C1FF886-6160-4D0E-BC3A-3FB41E19A9E1}" type="pres">
      <dgm:prSet presAssocID="{BE0C2B2E-919F-4894-97A7-CD4AA21205B8}" presName="rootConnector" presStyleLbl="node3" presStyleIdx="3" presStyleCnt="17"/>
      <dgm:spPr/>
    </dgm:pt>
    <dgm:pt modelId="{7ADF29BE-83F3-42CF-9E95-5FABC83C2837}" type="pres">
      <dgm:prSet presAssocID="{BE0C2B2E-919F-4894-97A7-CD4AA21205B8}" presName="hierChild4" presStyleCnt="0"/>
      <dgm:spPr/>
    </dgm:pt>
    <dgm:pt modelId="{BFF49451-95CE-4275-AF0D-BBE621F12305}" type="pres">
      <dgm:prSet presAssocID="{BE0C2B2E-919F-4894-97A7-CD4AA21205B8}" presName="hierChild5" presStyleCnt="0"/>
      <dgm:spPr/>
    </dgm:pt>
    <dgm:pt modelId="{C510C26F-5A29-4A13-BB6D-584821A033D7}" type="pres">
      <dgm:prSet presAssocID="{5B77AC39-2593-493C-B9D9-95AE0FCA20B8}" presName="Name37" presStyleLbl="parChTrans1D3" presStyleIdx="4" presStyleCnt="17"/>
      <dgm:spPr/>
    </dgm:pt>
    <dgm:pt modelId="{8B232836-DCD6-4D0F-991D-2D582EC20CF2}" type="pres">
      <dgm:prSet presAssocID="{03B00C8A-9F52-47E4-8C70-80C865B78290}" presName="hierRoot2" presStyleCnt="0">
        <dgm:presLayoutVars>
          <dgm:hierBranch val="init"/>
        </dgm:presLayoutVars>
      </dgm:prSet>
      <dgm:spPr/>
    </dgm:pt>
    <dgm:pt modelId="{D47AD6B2-49C1-40CF-A197-B7EB15E83193}" type="pres">
      <dgm:prSet presAssocID="{03B00C8A-9F52-47E4-8C70-80C865B78290}" presName="rootComposite" presStyleCnt="0"/>
      <dgm:spPr/>
    </dgm:pt>
    <dgm:pt modelId="{62B59E93-9666-44A2-846D-63D2ED4262AD}" type="pres">
      <dgm:prSet presAssocID="{03B00C8A-9F52-47E4-8C70-80C865B78290}" presName="rootText" presStyleLbl="node3" presStyleIdx="4" presStyleCnt="17">
        <dgm:presLayoutVars>
          <dgm:chPref val="3"/>
        </dgm:presLayoutVars>
      </dgm:prSet>
      <dgm:spPr/>
    </dgm:pt>
    <dgm:pt modelId="{680D8003-4504-4700-9409-C716ED8D9CE1}" type="pres">
      <dgm:prSet presAssocID="{03B00C8A-9F52-47E4-8C70-80C865B78290}" presName="rootConnector" presStyleLbl="node3" presStyleIdx="4" presStyleCnt="17"/>
      <dgm:spPr/>
    </dgm:pt>
    <dgm:pt modelId="{09926A5E-B701-4FDD-A85F-1062DED5B02C}" type="pres">
      <dgm:prSet presAssocID="{03B00C8A-9F52-47E4-8C70-80C865B78290}" presName="hierChild4" presStyleCnt="0"/>
      <dgm:spPr/>
    </dgm:pt>
    <dgm:pt modelId="{E38017AB-6446-482B-ADD0-C5CE1BA34A5C}" type="pres">
      <dgm:prSet presAssocID="{03B00C8A-9F52-47E4-8C70-80C865B78290}" presName="hierChild5" presStyleCnt="0"/>
      <dgm:spPr/>
    </dgm:pt>
    <dgm:pt modelId="{F89DD114-074C-4618-A7DB-3BC8EE0C4A91}" type="pres">
      <dgm:prSet presAssocID="{97E0AEAE-95D0-4BF4-B867-75AC777F93DD}" presName="Name37" presStyleLbl="parChTrans1D3" presStyleIdx="5" presStyleCnt="17"/>
      <dgm:spPr/>
    </dgm:pt>
    <dgm:pt modelId="{513CB851-2E7C-40CA-A48C-743B58AEC3EE}" type="pres">
      <dgm:prSet presAssocID="{E6AE2993-4A04-47C5-BD05-A999FFB42EB1}" presName="hierRoot2" presStyleCnt="0">
        <dgm:presLayoutVars>
          <dgm:hierBranch val="init"/>
        </dgm:presLayoutVars>
      </dgm:prSet>
      <dgm:spPr/>
    </dgm:pt>
    <dgm:pt modelId="{888E4611-3B6B-45B0-BAF0-9D22B86AA20D}" type="pres">
      <dgm:prSet presAssocID="{E6AE2993-4A04-47C5-BD05-A999FFB42EB1}" presName="rootComposite" presStyleCnt="0"/>
      <dgm:spPr/>
    </dgm:pt>
    <dgm:pt modelId="{2DF99C0A-9769-4DDE-8937-F97DB4B15BC5}" type="pres">
      <dgm:prSet presAssocID="{E6AE2993-4A04-47C5-BD05-A999FFB42EB1}" presName="rootText" presStyleLbl="node3" presStyleIdx="5" presStyleCnt="17" custLinFactNeighborX="-2319">
        <dgm:presLayoutVars>
          <dgm:chPref val="3"/>
        </dgm:presLayoutVars>
      </dgm:prSet>
      <dgm:spPr/>
    </dgm:pt>
    <dgm:pt modelId="{B1C7FC72-F084-48FE-8590-64635447F117}" type="pres">
      <dgm:prSet presAssocID="{E6AE2993-4A04-47C5-BD05-A999FFB42EB1}" presName="rootConnector" presStyleLbl="node3" presStyleIdx="5" presStyleCnt="17"/>
      <dgm:spPr/>
    </dgm:pt>
    <dgm:pt modelId="{AA9CD2A6-743E-4B4F-9645-C2E1D7E81C4B}" type="pres">
      <dgm:prSet presAssocID="{E6AE2993-4A04-47C5-BD05-A999FFB42EB1}" presName="hierChild4" presStyleCnt="0"/>
      <dgm:spPr/>
    </dgm:pt>
    <dgm:pt modelId="{B893B798-22C8-4A4D-94D3-CB0E4CE1F6C1}" type="pres">
      <dgm:prSet presAssocID="{E6AE2993-4A04-47C5-BD05-A999FFB42EB1}" presName="hierChild5" presStyleCnt="0"/>
      <dgm:spPr/>
    </dgm:pt>
    <dgm:pt modelId="{8E14B17C-E4EA-4704-B5BF-4529AF60E0AA}" type="pres">
      <dgm:prSet presAssocID="{5A7D391E-EB9A-44A2-A2B8-7E1DAD4F8F73}" presName="hierChild5" presStyleCnt="0"/>
      <dgm:spPr/>
    </dgm:pt>
    <dgm:pt modelId="{09BC3E8D-A34E-4A9F-9862-6B6A635ABAC6}" type="pres">
      <dgm:prSet presAssocID="{18D2A306-57AE-4EB9-B541-3BADEE5E400F}" presName="Name37" presStyleLbl="parChTrans1D2" presStyleIdx="2" presStyleCnt="5"/>
      <dgm:spPr/>
    </dgm:pt>
    <dgm:pt modelId="{E27FFB6D-AB9E-4429-AC80-11A0769A3F65}" type="pres">
      <dgm:prSet presAssocID="{B50243E2-ABD8-440B-AFD9-47B06E366741}" presName="hierRoot2" presStyleCnt="0">
        <dgm:presLayoutVars>
          <dgm:hierBranch val="init"/>
        </dgm:presLayoutVars>
      </dgm:prSet>
      <dgm:spPr/>
    </dgm:pt>
    <dgm:pt modelId="{35F8A25F-9D4E-4D25-B0D4-DF79EBCAB570}" type="pres">
      <dgm:prSet presAssocID="{B50243E2-ABD8-440B-AFD9-47B06E366741}" presName="rootComposite" presStyleCnt="0"/>
      <dgm:spPr/>
    </dgm:pt>
    <dgm:pt modelId="{10BECEE9-C8D0-487B-B73C-499BFF1DFBAF}" type="pres">
      <dgm:prSet presAssocID="{B50243E2-ABD8-440B-AFD9-47B06E366741}" presName="rootText" presStyleLbl="node2" presStyleIdx="2" presStyleCnt="5">
        <dgm:presLayoutVars>
          <dgm:chPref val="3"/>
        </dgm:presLayoutVars>
      </dgm:prSet>
      <dgm:spPr/>
    </dgm:pt>
    <dgm:pt modelId="{C2B72F24-195D-423E-998C-C6803DF12245}" type="pres">
      <dgm:prSet presAssocID="{B50243E2-ABD8-440B-AFD9-47B06E366741}" presName="rootConnector" presStyleLbl="node2" presStyleIdx="2" presStyleCnt="5"/>
      <dgm:spPr/>
    </dgm:pt>
    <dgm:pt modelId="{2FC3BCDB-FD75-4A69-863C-22EBE5EEBE1F}" type="pres">
      <dgm:prSet presAssocID="{B50243E2-ABD8-440B-AFD9-47B06E366741}" presName="hierChild4" presStyleCnt="0"/>
      <dgm:spPr/>
    </dgm:pt>
    <dgm:pt modelId="{54AE89AC-7362-4D6D-B476-41EBBCD18826}" type="pres">
      <dgm:prSet presAssocID="{8CB793AC-D9DD-4733-9A60-AE0F7D163DB7}" presName="Name37" presStyleLbl="parChTrans1D3" presStyleIdx="6" presStyleCnt="17"/>
      <dgm:spPr/>
    </dgm:pt>
    <dgm:pt modelId="{2E0C397A-8AC7-4AB2-836D-BD29972B3374}" type="pres">
      <dgm:prSet presAssocID="{BDEBB457-F0F3-4B11-BC0C-F8FEAEBB829E}" presName="hierRoot2" presStyleCnt="0">
        <dgm:presLayoutVars>
          <dgm:hierBranch val="init"/>
        </dgm:presLayoutVars>
      </dgm:prSet>
      <dgm:spPr/>
    </dgm:pt>
    <dgm:pt modelId="{D80F82E0-1564-448D-BCF4-2D9058B341ED}" type="pres">
      <dgm:prSet presAssocID="{BDEBB457-F0F3-4B11-BC0C-F8FEAEBB829E}" presName="rootComposite" presStyleCnt="0"/>
      <dgm:spPr/>
    </dgm:pt>
    <dgm:pt modelId="{D09BCDD5-9351-4BA6-9DC1-A1C267323A8C}" type="pres">
      <dgm:prSet presAssocID="{BDEBB457-F0F3-4B11-BC0C-F8FEAEBB829E}" presName="rootText" presStyleLbl="node3" presStyleIdx="6" presStyleCnt="17">
        <dgm:presLayoutVars>
          <dgm:chPref val="3"/>
        </dgm:presLayoutVars>
      </dgm:prSet>
      <dgm:spPr/>
    </dgm:pt>
    <dgm:pt modelId="{52D7B10B-CF92-4A19-BD3B-A81EB272DF9E}" type="pres">
      <dgm:prSet presAssocID="{BDEBB457-F0F3-4B11-BC0C-F8FEAEBB829E}" presName="rootConnector" presStyleLbl="node3" presStyleIdx="6" presStyleCnt="17"/>
      <dgm:spPr/>
    </dgm:pt>
    <dgm:pt modelId="{E9937541-866E-46EC-A0A7-3EC6C02CF7C5}" type="pres">
      <dgm:prSet presAssocID="{BDEBB457-F0F3-4B11-BC0C-F8FEAEBB829E}" presName="hierChild4" presStyleCnt="0"/>
      <dgm:spPr/>
    </dgm:pt>
    <dgm:pt modelId="{ED7AE0FB-5DDE-48D9-B15F-EF3D178780D1}" type="pres">
      <dgm:prSet presAssocID="{BDEBB457-F0F3-4B11-BC0C-F8FEAEBB829E}" presName="hierChild5" presStyleCnt="0"/>
      <dgm:spPr/>
    </dgm:pt>
    <dgm:pt modelId="{77A704DA-841A-42F9-85DD-B6D9E2CEC592}" type="pres">
      <dgm:prSet presAssocID="{A130CEB7-6DD9-48F1-9BD2-DFCD36C5F18F}" presName="Name37" presStyleLbl="parChTrans1D3" presStyleIdx="7" presStyleCnt="17"/>
      <dgm:spPr/>
    </dgm:pt>
    <dgm:pt modelId="{287D5B73-1CC0-4806-85B1-5A89DE5857BA}" type="pres">
      <dgm:prSet presAssocID="{9031DE07-F487-4968-9D16-6693C0CD7B45}" presName="hierRoot2" presStyleCnt="0">
        <dgm:presLayoutVars>
          <dgm:hierBranch val="init"/>
        </dgm:presLayoutVars>
      </dgm:prSet>
      <dgm:spPr/>
    </dgm:pt>
    <dgm:pt modelId="{66623AF6-8289-4B13-9D33-99893CF200D7}" type="pres">
      <dgm:prSet presAssocID="{9031DE07-F487-4968-9D16-6693C0CD7B45}" presName="rootComposite" presStyleCnt="0"/>
      <dgm:spPr/>
    </dgm:pt>
    <dgm:pt modelId="{A38D36AA-94C0-4F31-92A4-E4D03523CD57}" type="pres">
      <dgm:prSet presAssocID="{9031DE07-F487-4968-9D16-6693C0CD7B45}" presName="rootText" presStyleLbl="node3" presStyleIdx="7" presStyleCnt="17">
        <dgm:presLayoutVars>
          <dgm:chPref val="3"/>
        </dgm:presLayoutVars>
      </dgm:prSet>
      <dgm:spPr/>
    </dgm:pt>
    <dgm:pt modelId="{B0AFF4F2-413C-4EB6-B997-493894C0E2A7}" type="pres">
      <dgm:prSet presAssocID="{9031DE07-F487-4968-9D16-6693C0CD7B45}" presName="rootConnector" presStyleLbl="node3" presStyleIdx="7" presStyleCnt="17"/>
      <dgm:spPr/>
    </dgm:pt>
    <dgm:pt modelId="{D37F512D-D560-4D00-96C4-DC6A5CD3A0F9}" type="pres">
      <dgm:prSet presAssocID="{9031DE07-F487-4968-9D16-6693C0CD7B45}" presName="hierChild4" presStyleCnt="0"/>
      <dgm:spPr/>
    </dgm:pt>
    <dgm:pt modelId="{FE21EE63-245F-4603-8F72-C9DBBC1270D8}" type="pres">
      <dgm:prSet presAssocID="{9031DE07-F487-4968-9D16-6693C0CD7B45}" presName="hierChild5" presStyleCnt="0"/>
      <dgm:spPr/>
    </dgm:pt>
    <dgm:pt modelId="{2E1EAE49-8C58-4E71-B5A9-5757C0D2934C}" type="pres">
      <dgm:prSet presAssocID="{2E21ACF5-F3D0-4258-B8E7-0E8E146E1173}" presName="Name37" presStyleLbl="parChTrans1D3" presStyleIdx="8" presStyleCnt="17"/>
      <dgm:spPr/>
    </dgm:pt>
    <dgm:pt modelId="{2B566531-9CCB-4823-B052-86ED4A20234F}" type="pres">
      <dgm:prSet presAssocID="{EE0399F1-A37E-48F7-AAD6-F01C7B965B67}" presName="hierRoot2" presStyleCnt="0">
        <dgm:presLayoutVars>
          <dgm:hierBranch val="init"/>
        </dgm:presLayoutVars>
      </dgm:prSet>
      <dgm:spPr/>
    </dgm:pt>
    <dgm:pt modelId="{793D5D2B-9839-45E0-85E0-7DA226DF3E37}" type="pres">
      <dgm:prSet presAssocID="{EE0399F1-A37E-48F7-AAD6-F01C7B965B67}" presName="rootComposite" presStyleCnt="0"/>
      <dgm:spPr/>
    </dgm:pt>
    <dgm:pt modelId="{3CB2D68A-EBEC-453A-8383-97898863427C}" type="pres">
      <dgm:prSet presAssocID="{EE0399F1-A37E-48F7-AAD6-F01C7B965B67}" presName="rootText" presStyleLbl="node3" presStyleIdx="8" presStyleCnt="17">
        <dgm:presLayoutVars>
          <dgm:chPref val="3"/>
        </dgm:presLayoutVars>
      </dgm:prSet>
      <dgm:spPr/>
    </dgm:pt>
    <dgm:pt modelId="{7D10BF47-AF36-4A18-8ABB-47981D106A16}" type="pres">
      <dgm:prSet presAssocID="{EE0399F1-A37E-48F7-AAD6-F01C7B965B67}" presName="rootConnector" presStyleLbl="node3" presStyleIdx="8" presStyleCnt="17"/>
      <dgm:spPr/>
    </dgm:pt>
    <dgm:pt modelId="{CA24CC29-9C4D-4EFA-8DB0-5DF7218357FD}" type="pres">
      <dgm:prSet presAssocID="{EE0399F1-A37E-48F7-AAD6-F01C7B965B67}" presName="hierChild4" presStyleCnt="0"/>
      <dgm:spPr/>
    </dgm:pt>
    <dgm:pt modelId="{B6A5F68B-F2E3-4E70-8B40-B6E3AE43B673}" type="pres">
      <dgm:prSet presAssocID="{EE0399F1-A37E-48F7-AAD6-F01C7B965B67}" presName="hierChild5" presStyleCnt="0"/>
      <dgm:spPr/>
    </dgm:pt>
    <dgm:pt modelId="{D6D2DDF5-F1AA-4DA3-AF2A-CE9B9E96D831}" type="pres">
      <dgm:prSet presAssocID="{0E56937B-F549-4A09-AC8C-A5831417685F}" presName="Name37" presStyleLbl="parChTrans1D3" presStyleIdx="9" presStyleCnt="17"/>
      <dgm:spPr/>
    </dgm:pt>
    <dgm:pt modelId="{458FB568-E3EF-437B-A9FB-6CA57E776AE6}" type="pres">
      <dgm:prSet presAssocID="{DB14DAE1-3AAB-4522-B902-ED9B3DBD44AA}" presName="hierRoot2" presStyleCnt="0">
        <dgm:presLayoutVars>
          <dgm:hierBranch val="init"/>
        </dgm:presLayoutVars>
      </dgm:prSet>
      <dgm:spPr/>
    </dgm:pt>
    <dgm:pt modelId="{2E6808CB-D260-4025-B069-D19A3D9EE514}" type="pres">
      <dgm:prSet presAssocID="{DB14DAE1-3AAB-4522-B902-ED9B3DBD44AA}" presName="rootComposite" presStyleCnt="0"/>
      <dgm:spPr/>
    </dgm:pt>
    <dgm:pt modelId="{2B50091E-A8E0-448A-838F-1F4EE64D9E83}" type="pres">
      <dgm:prSet presAssocID="{DB14DAE1-3AAB-4522-B902-ED9B3DBD44AA}" presName="rootText" presStyleLbl="node3" presStyleIdx="9" presStyleCnt="17">
        <dgm:presLayoutVars>
          <dgm:chPref val="3"/>
        </dgm:presLayoutVars>
      </dgm:prSet>
      <dgm:spPr/>
    </dgm:pt>
    <dgm:pt modelId="{BC366CF0-C8D5-49B4-95C7-472C7B016AED}" type="pres">
      <dgm:prSet presAssocID="{DB14DAE1-3AAB-4522-B902-ED9B3DBD44AA}" presName="rootConnector" presStyleLbl="node3" presStyleIdx="9" presStyleCnt="17"/>
      <dgm:spPr/>
    </dgm:pt>
    <dgm:pt modelId="{CA1A1393-46B9-4E7A-ABBD-13896AFAEBBF}" type="pres">
      <dgm:prSet presAssocID="{DB14DAE1-3AAB-4522-B902-ED9B3DBD44AA}" presName="hierChild4" presStyleCnt="0"/>
      <dgm:spPr/>
    </dgm:pt>
    <dgm:pt modelId="{E339A956-D77C-4D76-894C-982F3308D631}" type="pres">
      <dgm:prSet presAssocID="{DB14DAE1-3AAB-4522-B902-ED9B3DBD44AA}" presName="hierChild5" presStyleCnt="0"/>
      <dgm:spPr/>
    </dgm:pt>
    <dgm:pt modelId="{52841222-F7C0-4986-AC3A-00F892C1BD6B}" type="pres">
      <dgm:prSet presAssocID="{B50243E2-ABD8-440B-AFD9-47B06E366741}" presName="hierChild5" presStyleCnt="0"/>
      <dgm:spPr/>
    </dgm:pt>
    <dgm:pt modelId="{A412F834-D8A7-4CB3-BB73-2AABB419EEEA}" type="pres">
      <dgm:prSet presAssocID="{15DCB000-53A9-4EB4-87ED-1665B3459A5B}" presName="Name37" presStyleLbl="parChTrans1D2" presStyleIdx="3" presStyleCnt="5"/>
      <dgm:spPr/>
    </dgm:pt>
    <dgm:pt modelId="{C51802FF-2FA1-4FD7-B0D1-1F922EE2413F}" type="pres">
      <dgm:prSet presAssocID="{03FC2A8E-AF02-43A1-9201-166F1C181E85}" presName="hierRoot2" presStyleCnt="0">
        <dgm:presLayoutVars>
          <dgm:hierBranch val="init"/>
        </dgm:presLayoutVars>
      </dgm:prSet>
      <dgm:spPr/>
    </dgm:pt>
    <dgm:pt modelId="{31CDD3F2-DFE5-4091-A651-6B2E4F509C57}" type="pres">
      <dgm:prSet presAssocID="{03FC2A8E-AF02-43A1-9201-166F1C181E85}" presName="rootComposite" presStyleCnt="0"/>
      <dgm:spPr/>
    </dgm:pt>
    <dgm:pt modelId="{892242BE-8867-4D08-A16C-A8070C12D83B}" type="pres">
      <dgm:prSet presAssocID="{03FC2A8E-AF02-43A1-9201-166F1C181E85}" presName="rootText" presStyleLbl="node2" presStyleIdx="3" presStyleCnt="5">
        <dgm:presLayoutVars>
          <dgm:chPref val="3"/>
        </dgm:presLayoutVars>
      </dgm:prSet>
      <dgm:spPr/>
    </dgm:pt>
    <dgm:pt modelId="{BD4C837E-1CE8-4CDB-9130-DBA230E35D10}" type="pres">
      <dgm:prSet presAssocID="{03FC2A8E-AF02-43A1-9201-166F1C181E85}" presName="rootConnector" presStyleLbl="node2" presStyleIdx="3" presStyleCnt="5"/>
      <dgm:spPr/>
    </dgm:pt>
    <dgm:pt modelId="{4688E8A7-9EDE-459D-A6F1-AFDD392DB04D}" type="pres">
      <dgm:prSet presAssocID="{03FC2A8E-AF02-43A1-9201-166F1C181E85}" presName="hierChild4" presStyleCnt="0"/>
      <dgm:spPr/>
    </dgm:pt>
    <dgm:pt modelId="{E3927F84-51C3-49DD-9A72-A6C5D36E2368}" type="pres">
      <dgm:prSet presAssocID="{7044BF02-0935-47F0-A824-BD70AF91091D}" presName="Name37" presStyleLbl="parChTrans1D3" presStyleIdx="10" presStyleCnt="17"/>
      <dgm:spPr/>
    </dgm:pt>
    <dgm:pt modelId="{E74F19DC-04C6-43C2-A28F-05C3B5D10A1D}" type="pres">
      <dgm:prSet presAssocID="{C62C021D-7CAF-4CB3-9171-83C202D00B17}" presName="hierRoot2" presStyleCnt="0">
        <dgm:presLayoutVars>
          <dgm:hierBranch val="init"/>
        </dgm:presLayoutVars>
      </dgm:prSet>
      <dgm:spPr/>
    </dgm:pt>
    <dgm:pt modelId="{73B9975A-2D87-4277-A99B-F8F850733CB4}" type="pres">
      <dgm:prSet presAssocID="{C62C021D-7CAF-4CB3-9171-83C202D00B17}" presName="rootComposite" presStyleCnt="0"/>
      <dgm:spPr/>
    </dgm:pt>
    <dgm:pt modelId="{1A6A0967-B95F-4ADB-8433-8F36DCEC3B65}" type="pres">
      <dgm:prSet presAssocID="{C62C021D-7CAF-4CB3-9171-83C202D00B17}" presName="rootText" presStyleLbl="node3" presStyleIdx="10" presStyleCnt="17">
        <dgm:presLayoutVars>
          <dgm:chPref val="3"/>
        </dgm:presLayoutVars>
      </dgm:prSet>
      <dgm:spPr/>
    </dgm:pt>
    <dgm:pt modelId="{A03943A0-8724-43C4-B557-2B1DB85B02EE}" type="pres">
      <dgm:prSet presAssocID="{C62C021D-7CAF-4CB3-9171-83C202D00B17}" presName="rootConnector" presStyleLbl="node3" presStyleIdx="10" presStyleCnt="17"/>
      <dgm:spPr/>
    </dgm:pt>
    <dgm:pt modelId="{6E503EA9-BF14-464A-AB7C-7E1A357C766A}" type="pres">
      <dgm:prSet presAssocID="{C62C021D-7CAF-4CB3-9171-83C202D00B17}" presName="hierChild4" presStyleCnt="0"/>
      <dgm:spPr/>
    </dgm:pt>
    <dgm:pt modelId="{92400C26-1C03-4823-A53E-0D4FEA307FEE}" type="pres">
      <dgm:prSet presAssocID="{C62C021D-7CAF-4CB3-9171-83C202D00B17}" presName="hierChild5" presStyleCnt="0"/>
      <dgm:spPr/>
    </dgm:pt>
    <dgm:pt modelId="{62518FC1-C188-49EB-902E-79C3AD6BA7FF}" type="pres">
      <dgm:prSet presAssocID="{03FC2A8E-AF02-43A1-9201-166F1C181E85}" presName="hierChild5" presStyleCnt="0"/>
      <dgm:spPr/>
    </dgm:pt>
    <dgm:pt modelId="{297A62DA-27C8-47C5-A64A-403C75FAFB0B}" type="pres">
      <dgm:prSet presAssocID="{B62CE9DE-83CE-4E0A-865C-2D4261C33C70}" presName="Name37" presStyleLbl="parChTrans1D2" presStyleIdx="4" presStyleCnt="5"/>
      <dgm:spPr/>
    </dgm:pt>
    <dgm:pt modelId="{FE86D3A1-52C0-4A75-9031-29518AD19B6F}" type="pres">
      <dgm:prSet presAssocID="{D717F94C-360C-4295-AB54-8870E3822206}" presName="hierRoot2" presStyleCnt="0">
        <dgm:presLayoutVars>
          <dgm:hierBranch val="init"/>
        </dgm:presLayoutVars>
      </dgm:prSet>
      <dgm:spPr/>
    </dgm:pt>
    <dgm:pt modelId="{FBA26FDA-ABBF-4214-8C51-4D30D6F2DCEE}" type="pres">
      <dgm:prSet presAssocID="{D717F94C-360C-4295-AB54-8870E3822206}" presName="rootComposite" presStyleCnt="0"/>
      <dgm:spPr/>
    </dgm:pt>
    <dgm:pt modelId="{9623E4D9-9DAE-469B-847A-84091A4E4B32}" type="pres">
      <dgm:prSet presAssocID="{D717F94C-360C-4295-AB54-8870E3822206}" presName="rootText" presStyleLbl="node2" presStyleIdx="4" presStyleCnt="5">
        <dgm:presLayoutVars>
          <dgm:chPref val="3"/>
        </dgm:presLayoutVars>
      </dgm:prSet>
      <dgm:spPr/>
    </dgm:pt>
    <dgm:pt modelId="{CFA29F8E-A97E-4C98-93CC-0A05B4FF1D02}" type="pres">
      <dgm:prSet presAssocID="{D717F94C-360C-4295-AB54-8870E3822206}" presName="rootConnector" presStyleLbl="node2" presStyleIdx="4" presStyleCnt="5"/>
      <dgm:spPr/>
    </dgm:pt>
    <dgm:pt modelId="{84E5B9A7-82F2-46E2-9043-CBE6340232A9}" type="pres">
      <dgm:prSet presAssocID="{D717F94C-360C-4295-AB54-8870E3822206}" presName="hierChild4" presStyleCnt="0"/>
      <dgm:spPr/>
    </dgm:pt>
    <dgm:pt modelId="{EFE17E48-C790-47A9-9018-24C231204152}" type="pres">
      <dgm:prSet presAssocID="{50CE492F-FA68-454A-A780-971FFA0977FF}" presName="Name37" presStyleLbl="parChTrans1D3" presStyleIdx="11" presStyleCnt="17"/>
      <dgm:spPr/>
    </dgm:pt>
    <dgm:pt modelId="{8A29D6C2-9E41-41E6-B578-DF225F280DBA}" type="pres">
      <dgm:prSet presAssocID="{72C45DB8-161E-48C1-BC85-066D9EBB515F}" presName="hierRoot2" presStyleCnt="0">
        <dgm:presLayoutVars>
          <dgm:hierBranch val="init"/>
        </dgm:presLayoutVars>
      </dgm:prSet>
      <dgm:spPr/>
    </dgm:pt>
    <dgm:pt modelId="{07A064A8-77C9-475B-B874-1002858AB0E8}" type="pres">
      <dgm:prSet presAssocID="{72C45DB8-161E-48C1-BC85-066D9EBB515F}" presName="rootComposite" presStyleCnt="0"/>
      <dgm:spPr/>
    </dgm:pt>
    <dgm:pt modelId="{90DDDEDC-0501-4FAE-B741-E3E9562DCAF1}" type="pres">
      <dgm:prSet presAssocID="{72C45DB8-161E-48C1-BC85-066D9EBB515F}" presName="rootText" presStyleLbl="node3" presStyleIdx="11" presStyleCnt="17">
        <dgm:presLayoutVars>
          <dgm:chPref val="3"/>
        </dgm:presLayoutVars>
      </dgm:prSet>
      <dgm:spPr/>
    </dgm:pt>
    <dgm:pt modelId="{C3BE0AE1-604D-46FE-9AC6-179C3A376B52}" type="pres">
      <dgm:prSet presAssocID="{72C45DB8-161E-48C1-BC85-066D9EBB515F}" presName="rootConnector" presStyleLbl="node3" presStyleIdx="11" presStyleCnt="17"/>
      <dgm:spPr/>
    </dgm:pt>
    <dgm:pt modelId="{031350E9-FA71-4F2A-ADBF-EEC17EE598DE}" type="pres">
      <dgm:prSet presAssocID="{72C45DB8-161E-48C1-BC85-066D9EBB515F}" presName="hierChild4" presStyleCnt="0"/>
      <dgm:spPr/>
    </dgm:pt>
    <dgm:pt modelId="{F6E14915-78AD-462E-ACE2-5C0C02CFCB57}" type="pres">
      <dgm:prSet presAssocID="{72C45DB8-161E-48C1-BC85-066D9EBB515F}" presName="hierChild5" presStyleCnt="0"/>
      <dgm:spPr/>
    </dgm:pt>
    <dgm:pt modelId="{5F832263-5033-4469-AF09-193158F7A5E8}" type="pres">
      <dgm:prSet presAssocID="{D023B550-0221-4F52-B5EC-94B32BB9A433}" presName="Name37" presStyleLbl="parChTrans1D3" presStyleIdx="12" presStyleCnt="17"/>
      <dgm:spPr/>
    </dgm:pt>
    <dgm:pt modelId="{BD8787F4-F460-4E8B-88F0-D2A2C3AD9745}" type="pres">
      <dgm:prSet presAssocID="{286C72CC-8FEE-41C0-8014-9476839FB9E6}" presName="hierRoot2" presStyleCnt="0">
        <dgm:presLayoutVars>
          <dgm:hierBranch val="init"/>
        </dgm:presLayoutVars>
      </dgm:prSet>
      <dgm:spPr/>
    </dgm:pt>
    <dgm:pt modelId="{AD3445C3-F854-41CD-8280-AFCAABB92ED5}" type="pres">
      <dgm:prSet presAssocID="{286C72CC-8FEE-41C0-8014-9476839FB9E6}" presName="rootComposite" presStyleCnt="0"/>
      <dgm:spPr/>
    </dgm:pt>
    <dgm:pt modelId="{DA9BA2E5-9BF4-4BC2-901E-97A5604226CB}" type="pres">
      <dgm:prSet presAssocID="{286C72CC-8FEE-41C0-8014-9476839FB9E6}" presName="rootText" presStyleLbl="node3" presStyleIdx="12" presStyleCnt="17">
        <dgm:presLayoutVars>
          <dgm:chPref val="3"/>
        </dgm:presLayoutVars>
      </dgm:prSet>
      <dgm:spPr/>
    </dgm:pt>
    <dgm:pt modelId="{0227782E-D702-4532-A599-785E4433DA0D}" type="pres">
      <dgm:prSet presAssocID="{286C72CC-8FEE-41C0-8014-9476839FB9E6}" presName="rootConnector" presStyleLbl="node3" presStyleIdx="12" presStyleCnt="17"/>
      <dgm:spPr/>
    </dgm:pt>
    <dgm:pt modelId="{0E3AC8A6-4C6D-4B03-805F-98377447F6C5}" type="pres">
      <dgm:prSet presAssocID="{286C72CC-8FEE-41C0-8014-9476839FB9E6}" presName="hierChild4" presStyleCnt="0"/>
      <dgm:spPr/>
    </dgm:pt>
    <dgm:pt modelId="{DDF02526-F603-4EE9-A226-2D2AD481AE95}" type="pres">
      <dgm:prSet presAssocID="{286C72CC-8FEE-41C0-8014-9476839FB9E6}" presName="hierChild5" presStyleCnt="0"/>
      <dgm:spPr/>
    </dgm:pt>
    <dgm:pt modelId="{DE682E96-14D0-4B15-B1AF-9B7F0D4E07FE}" type="pres">
      <dgm:prSet presAssocID="{96529948-66F7-47B5-8CA7-B36517744A83}" presName="Name37" presStyleLbl="parChTrans1D3" presStyleIdx="13" presStyleCnt="17"/>
      <dgm:spPr/>
    </dgm:pt>
    <dgm:pt modelId="{01F3C5B6-3295-4FFF-8740-EC776A9E8A6C}" type="pres">
      <dgm:prSet presAssocID="{5D63EE39-8702-49ED-947D-05C337579C5C}" presName="hierRoot2" presStyleCnt="0">
        <dgm:presLayoutVars>
          <dgm:hierBranch val="init"/>
        </dgm:presLayoutVars>
      </dgm:prSet>
      <dgm:spPr/>
    </dgm:pt>
    <dgm:pt modelId="{F9A0A4D8-FE11-4D98-8FB8-412AE4803126}" type="pres">
      <dgm:prSet presAssocID="{5D63EE39-8702-49ED-947D-05C337579C5C}" presName="rootComposite" presStyleCnt="0"/>
      <dgm:spPr/>
    </dgm:pt>
    <dgm:pt modelId="{34446AB1-859D-4F88-B2BD-4F0684BF81B6}" type="pres">
      <dgm:prSet presAssocID="{5D63EE39-8702-49ED-947D-05C337579C5C}" presName="rootText" presStyleLbl="node3" presStyleIdx="13" presStyleCnt="17">
        <dgm:presLayoutVars>
          <dgm:chPref val="3"/>
        </dgm:presLayoutVars>
      </dgm:prSet>
      <dgm:spPr/>
    </dgm:pt>
    <dgm:pt modelId="{723C46EC-8C85-4C3A-A008-7B7960FA7964}" type="pres">
      <dgm:prSet presAssocID="{5D63EE39-8702-49ED-947D-05C337579C5C}" presName="rootConnector" presStyleLbl="node3" presStyleIdx="13" presStyleCnt="17"/>
      <dgm:spPr/>
    </dgm:pt>
    <dgm:pt modelId="{B23A04F8-DC33-420E-BC1F-C83289DEB392}" type="pres">
      <dgm:prSet presAssocID="{5D63EE39-8702-49ED-947D-05C337579C5C}" presName="hierChild4" presStyleCnt="0"/>
      <dgm:spPr/>
    </dgm:pt>
    <dgm:pt modelId="{44F0E702-E69F-4F87-A2D2-671AF0E187D6}" type="pres">
      <dgm:prSet presAssocID="{5D63EE39-8702-49ED-947D-05C337579C5C}" presName="hierChild5" presStyleCnt="0"/>
      <dgm:spPr/>
    </dgm:pt>
    <dgm:pt modelId="{61A893DA-F3A0-456D-B4A3-E33E38AB64BE}" type="pres">
      <dgm:prSet presAssocID="{6CF05E2E-806E-40F4-8CA7-E00D1A7B5B43}" presName="Name37" presStyleLbl="parChTrans1D3" presStyleIdx="14" presStyleCnt="17"/>
      <dgm:spPr/>
    </dgm:pt>
    <dgm:pt modelId="{1DAFF207-9AD5-4DAE-A5CC-658EB5029401}" type="pres">
      <dgm:prSet presAssocID="{E39D477F-70E1-4C1D-93D8-8941A97DDCC1}" presName="hierRoot2" presStyleCnt="0">
        <dgm:presLayoutVars>
          <dgm:hierBranch val="init"/>
        </dgm:presLayoutVars>
      </dgm:prSet>
      <dgm:spPr/>
    </dgm:pt>
    <dgm:pt modelId="{EDECC306-29F7-4A72-AB54-247A2E50D7E5}" type="pres">
      <dgm:prSet presAssocID="{E39D477F-70E1-4C1D-93D8-8941A97DDCC1}" presName="rootComposite" presStyleCnt="0"/>
      <dgm:spPr/>
    </dgm:pt>
    <dgm:pt modelId="{36D5EA51-34C3-4F6D-9C7B-848DCCAAFED3}" type="pres">
      <dgm:prSet presAssocID="{E39D477F-70E1-4C1D-93D8-8941A97DDCC1}" presName="rootText" presStyleLbl="node3" presStyleIdx="14" presStyleCnt="17">
        <dgm:presLayoutVars>
          <dgm:chPref val="3"/>
        </dgm:presLayoutVars>
      </dgm:prSet>
      <dgm:spPr/>
    </dgm:pt>
    <dgm:pt modelId="{0ABCD920-B19E-4BD6-9234-2C8D32683693}" type="pres">
      <dgm:prSet presAssocID="{E39D477F-70E1-4C1D-93D8-8941A97DDCC1}" presName="rootConnector" presStyleLbl="node3" presStyleIdx="14" presStyleCnt="17"/>
      <dgm:spPr/>
    </dgm:pt>
    <dgm:pt modelId="{E00D9209-24AA-4676-8BA0-3FCDB122113E}" type="pres">
      <dgm:prSet presAssocID="{E39D477F-70E1-4C1D-93D8-8941A97DDCC1}" presName="hierChild4" presStyleCnt="0"/>
      <dgm:spPr/>
    </dgm:pt>
    <dgm:pt modelId="{E2C6B6B6-727D-404F-A992-59267DF1AAFD}" type="pres">
      <dgm:prSet presAssocID="{E39D477F-70E1-4C1D-93D8-8941A97DDCC1}" presName="hierChild5" presStyleCnt="0"/>
      <dgm:spPr/>
    </dgm:pt>
    <dgm:pt modelId="{26772F80-1416-4C94-B973-0950882B6ADB}" type="pres">
      <dgm:prSet presAssocID="{9D7F527D-76B6-445D-9EA8-F326118C0CFA}" presName="Name37" presStyleLbl="parChTrans1D3" presStyleIdx="15" presStyleCnt="17"/>
      <dgm:spPr/>
    </dgm:pt>
    <dgm:pt modelId="{9C51A341-7C3B-494D-9FB8-E8412A2B3590}" type="pres">
      <dgm:prSet presAssocID="{129A8424-8625-4097-8319-DB8DBC98A3ED}" presName="hierRoot2" presStyleCnt="0">
        <dgm:presLayoutVars>
          <dgm:hierBranch val="init"/>
        </dgm:presLayoutVars>
      </dgm:prSet>
      <dgm:spPr/>
    </dgm:pt>
    <dgm:pt modelId="{624FC508-538E-4DBD-ACAA-CE21F797D8BA}" type="pres">
      <dgm:prSet presAssocID="{129A8424-8625-4097-8319-DB8DBC98A3ED}" presName="rootComposite" presStyleCnt="0"/>
      <dgm:spPr/>
    </dgm:pt>
    <dgm:pt modelId="{774A521C-5DAC-428C-BB90-06F5CB40FD33}" type="pres">
      <dgm:prSet presAssocID="{129A8424-8625-4097-8319-DB8DBC98A3ED}" presName="rootText" presStyleLbl="node3" presStyleIdx="15" presStyleCnt="17">
        <dgm:presLayoutVars>
          <dgm:chPref val="3"/>
        </dgm:presLayoutVars>
      </dgm:prSet>
      <dgm:spPr/>
    </dgm:pt>
    <dgm:pt modelId="{E086237D-0CB0-40B0-B924-41543C5CD0DB}" type="pres">
      <dgm:prSet presAssocID="{129A8424-8625-4097-8319-DB8DBC98A3ED}" presName="rootConnector" presStyleLbl="node3" presStyleIdx="15" presStyleCnt="17"/>
      <dgm:spPr/>
    </dgm:pt>
    <dgm:pt modelId="{F2BF2855-AEF8-4AF5-9B78-C5735B4A47C5}" type="pres">
      <dgm:prSet presAssocID="{129A8424-8625-4097-8319-DB8DBC98A3ED}" presName="hierChild4" presStyleCnt="0"/>
      <dgm:spPr/>
    </dgm:pt>
    <dgm:pt modelId="{0CCFE9AD-27B4-4568-989E-5253BAA75D5A}" type="pres">
      <dgm:prSet presAssocID="{129A8424-8625-4097-8319-DB8DBC98A3ED}" presName="hierChild5" presStyleCnt="0"/>
      <dgm:spPr/>
    </dgm:pt>
    <dgm:pt modelId="{5024F37C-A033-41BC-B0CE-6CA1BEFB13F0}" type="pres">
      <dgm:prSet presAssocID="{A96BBB50-A15B-424F-B03B-2792A845C18D}" presName="Name37" presStyleLbl="parChTrans1D3" presStyleIdx="16" presStyleCnt="17"/>
      <dgm:spPr/>
    </dgm:pt>
    <dgm:pt modelId="{000B464B-B706-4645-BAE4-482102A67E10}" type="pres">
      <dgm:prSet presAssocID="{87907AA9-7801-4C77-A7AB-C93C10A8AA80}" presName="hierRoot2" presStyleCnt="0">
        <dgm:presLayoutVars>
          <dgm:hierBranch val="init"/>
        </dgm:presLayoutVars>
      </dgm:prSet>
      <dgm:spPr/>
    </dgm:pt>
    <dgm:pt modelId="{93B28DA7-3B7E-4DDA-AD6A-31CBED506D6C}" type="pres">
      <dgm:prSet presAssocID="{87907AA9-7801-4C77-A7AB-C93C10A8AA80}" presName="rootComposite" presStyleCnt="0"/>
      <dgm:spPr/>
    </dgm:pt>
    <dgm:pt modelId="{5A12F2A0-F789-4FB0-9C36-A72506C5C49B}" type="pres">
      <dgm:prSet presAssocID="{87907AA9-7801-4C77-A7AB-C93C10A8AA80}" presName="rootText" presStyleLbl="node3" presStyleIdx="16" presStyleCnt="17">
        <dgm:presLayoutVars>
          <dgm:chPref val="3"/>
        </dgm:presLayoutVars>
      </dgm:prSet>
      <dgm:spPr/>
    </dgm:pt>
    <dgm:pt modelId="{64670CB6-4F2F-464D-83C3-4A6E45076400}" type="pres">
      <dgm:prSet presAssocID="{87907AA9-7801-4C77-A7AB-C93C10A8AA80}" presName="rootConnector" presStyleLbl="node3" presStyleIdx="16" presStyleCnt="17"/>
      <dgm:spPr/>
    </dgm:pt>
    <dgm:pt modelId="{EFEEF301-3B76-4B61-BE38-C4DB7608A32B}" type="pres">
      <dgm:prSet presAssocID="{87907AA9-7801-4C77-A7AB-C93C10A8AA80}" presName="hierChild4" presStyleCnt="0"/>
      <dgm:spPr/>
    </dgm:pt>
    <dgm:pt modelId="{9BBC9B81-DE26-4B76-806C-A38562B630C8}" type="pres">
      <dgm:prSet presAssocID="{87907AA9-7801-4C77-A7AB-C93C10A8AA80}" presName="hierChild5" presStyleCnt="0"/>
      <dgm:spPr/>
    </dgm:pt>
    <dgm:pt modelId="{104B54FB-F684-41B3-9DA9-5BD2EDB8BBA9}" type="pres">
      <dgm:prSet presAssocID="{D717F94C-360C-4295-AB54-8870E3822206}" presName="hierChild5" presStyleCnt="0"/>
      <dgm:spPr/>
    </dgm:pt>
    <dgm:pt modelId="{5439AAF1-F6A7-47A3-8939-4A387BF04B33}" type="pres">
      <dgm:prSet presAssocID="{F09F95CD-53DA-4DA4-8FD7-28B7B1331DAC}" presName="hierChild3" presStyleCnt="0"/>
      <dgm:spPr/>
    </dgm:pt>
  </dgm:ptLst>
  <dgm:cxnLst>
    <dgm:cxn modelId="{767B8304-424F-4D88-8675-75A03E7E66E9}" type="presOf" srcId="{97E0AEAE-95D0-4BF4-B867-75AC777F93DD}" destId="{F89DD114-074C-4618-A7DB-3BC8EE0C4A91}" srcOrd="0" destOrd="0" presId="urn:microsoft.com/office/officeart/2005/8/layout/orgChart1"/>
    <dgm:cxn modelId="{5ABE5E07-3F17-45A6-B161-D52082206CCA}" type="presOf" srcId="{ACC4E546-1B73-4BD7-BFD9-794A70D0B0FC}" destId="{9B8ABBB4-10EC-4269-BC43-3A192187398B}" srcOrd="1" destOrd="0" presId="urn:microsoft.com/office/officeart/2005/8/layout/orgChart1"/>
    <dgm:cxn modelId="{78338007-1D57-4E12-BED0-7E748BD47FA5}" type="presOf" srcId="{6CF05E2E-806E-40F4-8CA7-E00D1A7B5B43}" destId="{61A893DA-F3A0-456D-B4A3-E33E38AB64BE}" srcOrd="0" destOrd="0" presId="urn:microsoft.com/office/officeart/2005/8/layout/orgChart1"/>
    <dgm:cxn modelId="{A570CD09-1266-4A65-836D-09CB8556B150}" type="presOf" srcId="{BE0C2B2E-919F-4894-97A7-CD4AA21205B8}" destId="{1C1FF886-6160-4D0E-BC3A-3FB41E19A9E1}" srcOrd="1" destOrd="0" presId="urn:microsoft.com/office/officeart/2005/8/layout/orgChart1"/>
    <dgm:cxn modelId="{12661A0A-FB20-4F6B-9A29-CC9C707AC934}" type="presOf" srcId="{96529948-66F7-47B5-8CA7-B36517744A83}" destId="{DE682E96-14D0-4B15-B1AF-9B7F0D4E07FE}" srcOrd="0" destOrd="0" presId="urn:microsoft.com/office/officeart/2005/8/layout/orgChart1"/>
    <dgm:cxn modelId="{2DA4580A-66B9-4CB8-8608-A4BA9F04D399}" type="presOf" srcId="{B50243E2-ABD8-440B-AFD9-47B06E366741}" destId="{10BECEE9-C8D0-487B-B73C-499BFF1DFBAF}" srcOrd="0" destOrd="0" presId="urn:microsoft.com/office/officeart/2005/8/layout/orgChart1"/>
    <dgm:cxn modelId="{E5C6130B-CD2F-45E5-ACA3-FA5D6562A8CB}" type="presOf" srcId="{87907AA9-7801-4C77-A7AB-C93C10A8AA80}" destId="{5A12F2A0-F789-4FB0-9C36-A72506C5C49B}" srcOrd="0" destOrd="0" presId="urn:microsoft.com/office/officeart/2005/8/layout/orgChart1"/>
    <dgm:cxn modelId="{012DBC14-02E5-4B06-820A-4B152819305B}" type="presOf" srcId="{4841BFFF-96B0-4B99-96C9-86DEC6BF4D0E}" destId="{67B70B71-9E16-463D-9F5D-B4FE1A7D6210}" srcOrd="1" destOrd="0" presId="urn:microsoft.com/office/officeart/2005/8/layout/orgChart1"/>
    <dgm:cxn modelId="{BE42FB14-900E-475C-A84E-576A0FAAEA37}" type="presOf" srcId="{8CB793AC-D9DD-4733-9A60-AE0F7D163DB7}" destId="{54AE89AC-7362-4D6D-B476-41EBBCD18826}" srcOrd="0" destOrd="0" presId="urn:microsoft.com/office/officeart/2005/8/layout/orgChart1"/>
    <dgm:cxn modelId="{1906BD15-8681-42F5-8B12-8C2B80A147EC}" type="presOf" srcId="{286C72CC-8FEE-41C0-8014-9476839FB9E6}" destId="{DA9BA2E5-9BF4-4BC2-901E-97A5604226CB}" srcOrd="0" destOrd="0" presId="urn:microsoft.com/office/officeart/2005/8/layout/orgChart1"/>
    <dgm:cxn modelId="{E04D9E21-CD8D-4444-B432-58E85BDC4308}" type="presOf" srcId="{BDEBB457-F0F3-4B11-BC0C-F8FEAEBB829E}" destId="{D09BCDD5-9351-4BA6-9DC1-A1C267323A8C}" srcOrd="0" destOrd="0" presId="urn:microsoft.com/office/officeart/2005/8/layout/orgChart1"/>
    <dgm:cxn modelId="{9224B322-7086-4289-BDDF-5A4183FA9DF5}" type="presOf" srcId="{5D63EE39-8702-49ED-947D-05C337579C5C}" destId="{34446AB1-859D-4F88-B2BD-4F0684BF81B6}" srcOrd="0" destOrd="0" presId="urn:microsoft.com/office/officeart/2005/8/layout/orgChart1"/>
    <dgm:cxn modelId="{99BF7824-3BF8-4853-B134-609A51B23671}" type="presOf" srcId="{B62CE9DE-83CE-4E0A-865C-2D4261C33C70}" destId="{297A62DA-27C8-47C5-A64A-403C75FAFB0B}" srcOrd="0" destOrd="0" presId="urn:microsoft.com/office/officeart/2005/8/layout/orgChart1"/>
    <dgm:cxn modelId="{0576FF26-990F-4890-A6BC-CBE824DBFA39}" type="presOf" srcId="{3CD5C19D-4F8C-400D-ABFA-9BCA568C6868}" destId="{9CFECA10-10B1-4438-96D7-49E090EB056F}" srcOrd="0" destOrd="0" presId="urn:microsoft.com/office/officeart/2005/8/layout/orgChart1"/>
    <dgm:cxn modelId="{96614C29-A7C2-4381-A863-17BFCC4267BC}" type="presOf" srcId="{9031DE07-F487-4968-9D16-6693C0CD7B45}" destId="{A38D36AA-94C0-4F31-92A4-E4D03523CD57}" srcOrd="0" destOrd="0" presId="urn:microsoft.com/office/officeart/2005/8/layout/orgChart1"/>
    <dgm:cxn modelId="{5857032A-010D-45DC-9F14-D756E49C11CD}" type="presOf" srcId="{EE0399F1-A37E-48F7-AAD6-F01C7B965B67}" destId="{7D10BF47-AF36-4A18-8ABB-47981D106A16}" srcOrd="1" destOrd="0" presId="urn:microsoft.com/office/officeart/2005/8/layout/orgChart1"/>
    <dgm:cxn modelId="{53DC7B2C-D677-4874-806A-BB360725CD4B}" srcId="{B50243E2-ABD8-440B-AFD9-47B06E366741}" destId="{BDEBB457-F0F3-4B11-BC0C-F8FEAEBB829E}" srcOrd="0" destOrd="0" parTransId="{8CB793AC-D9DD-4733-9A60-AE0F7D163DB7}" sibTransId="{9E5F21EC-7B37-4558-A539-0D04198B49E1}"/>
    <dgm:cxn modelId="{8918082E-4960-4AAE-86E3-78B96FB4BB89}" type="presOf" srcId="{5D63EE39-8702-49ED-947D-05C337579C5C}" destId="{723C46EC-8C85-4C3A-A008-7B7960FA7964}" srcOrd="1" destOrd="0" presId="urn:microsoft.com/office/officeart/2005/8/layout/orgChart1"/>
    <dgm:cxn modelId="{22F67A2E-C0C2-4E4A-B0AF-A8E64EA5095A}" type="presOf" srcId="{03B00C8A-9F52-47E4-8C70-80C865B78290}" destId="{62B59E93-9666-44A2-846D-63D2ED4262AD}" srcOrd="0" destOrd="0" presId="urn:microsoft.com/office/officeart/2005/8/layout/orgChart1"/>
    <dgm:cxn modelId="{0B7A1230-F50E-4C82-B81E-0C1DA06EF843}" type="presOf" srcId="{0E56937B-F549-4A09-AC8C-A5831417685F}" destId="{D6D2DDF5-F1AA-4DA3-AF2A-CE9B9E96D831}" srcOrd="0" destOrd="0" presId="urn:microsoft.com/office/officeart/2005/8/layout/orgChart1"/>
    <dgm:cxn modelId="{A3C1D332-0ED5-402B-AC53-50271DF33B1B}" type="presOf" srcId="{9D7F527D-76B6-445D-9EA8-F326118C0CFA}" destId="{26772F80-1416-4C94-B973-0950882B6ADB}" srcOrd="0" destOrd="0" presId="urn:microsoft.com/office/officeart/2005/8/layout/orgChart1"/>
    <dgm:cxn modelId="{BC862836-4E89-471E-B518-5CB3BC701631}" srcId="{D717F94C-360C-4295-AB54-8870E3822206}" destId="{5D63EE39-8702-49ED-947D-05C337579C5C}" srcOrd="2" destOrd="0" parTransId="{96529948-66F7-47B5-8CA7-B36517744A83}" sibTransId="{E596CA11-EFA1-4771-8CDE-5D4CF883C3F0}"/>
    <dgm:cxn modelId="{DC6A4B37-97E1-4992-AC99-4D61FE93F57A}" type="presOf" srcId="{EE0399F1-A37E-48F7-AAD6-F01C7B965B67}" destId="{3CB2D68A-EBEC-453A-8383-97898863427C}" srcOrd="0" destOrd="0" presId="urn:microsoft.com/office/officeart/2005/8/layout/orgChart1"/>
    <dgm:cxn modelId="{D0D4033A-07EA-4BE9-930D-A3306E59EAC4}" type="presOf" srcId="{D717F94C-360C-4295-AB54-8870E3822206}" destId="{CFA29F8E-A97E-4C98-93CC-0A05B4FF1D02}" srcOrd="1" destOrd="0" presId="urn:microsoft.com/office/officeart/2005/8/layout/orgChart1"/>
    <dgm:cxn modelId="{91F40C3A-C3AF-4944-B551-99CE3C407FBC}" type="presOf" srcId="{C62C021D-7CAF-4CB3-9171-83C202D00B17}" destId="{1A6A0967-B95F-4ADB-8433-8F36DCEC3B65}" srcOrd="0" destOrd="0" presId="urn:microsoft.com/office/officeart/2005/8/layout/orgChart1"/>
    <dgm:cxn modelId="{627D3540-B1BF-4B0F-8858-9DD1208EEE0A}" type="presOf" srcId="{D717F94C-360C-4295-AB54-8870E3822206}" destId="{9623E4D9-9DAE-469B-847A-84091A4E4B32}" srcOrd="0" destOrd="0" presId="urn:microsoft.com/office/officeart/2005/8/layout/orgChart1"/>
    <dgm:cxn modelId="{27967340-3FE4-4E48-946A-EFFCB8008F41}" type="presOf" srcId="{4841BFFF-96B0-4B99-96C9-86DEC6BF4D0E}" destId="{42D4E51E-25F9-492D-ADCB-CBB904A96803}" srcOrd="0" destOrd="0" presId="urn:microsoft.com/office/officeart/2005/8/layout/orgChart1"/>
    <dgm:cxn modelId="{3D66705B-660F-43EF-A054-D22F7E0C65C9}" type="presOf" srcId="{5FE65A00-CEBC-4509-8A35-8E973C2A7FE8}" destId="{A625CF6A-66FA-4915-9DC7-EB3227CF895B}" srcOrd="0" destOrd="0" presId="urn:microsoft.com/office/officeart/2005/8/layout/orgChart1"/>
    <dgm:cxn modelId="{2152CE5F-B29D-4812-8E79-491BAD5B96B1}" type="presOf" srcId="{03B00C8A-9F52-47E4-8C70-80C865B78290}" destId="{680D8003-4504-4700-9409-C716ED8D9CE1}" srcOrd="1" destOrd="0" presId="urn:microsoft.com/office/officeart/2005/8/layout/orgChart1"/>
    <dgm:cxn modelId="{83119660-864E-4CBF-9137-19EE733BA360}" type="presOf" srcId="{B9D5AAF2-AB63-4EC7-AF58-A3AA74913130}" destId="{160354CB-F968-4EA1-927B-4C51E742260F}" srcOrd="1" destOrd="0" presId="urn:microsoft.com/office/officeart/2005/8/layout/orgChart1"/>
    <dgm:cxn modelId="{39453341-101C-456C-9FBB-5E5963325F67}" type="presOf" srcId="{72C45DB8-161E-48C1-BC85-066D9EBB515F}" destId="{90DDDEDC-0501-4FAE-B741-E3E9562DCAF1}" srcOrd="0" destOrd="0" presId="urn:microsoft.com/office/officeart/2005/8/layout/orgChart1"/>
    <dgm:cxn modelId="{4D6D5442-BD3A-423E-AA83-A7FAD957F106}" type="presOf" srcId="{50CE492F-FA68-454A-A780-971FFA0977FF}" destId="{EFE17E48-C790-47A9-9018-24C231204152}" srcOrd="0" destOrd="0" presId="urn:microsoft.com/office/officeart/2005/8/layout/orgChart1"/>
    <dgm:cxn modelId="{A94C8E63-F272-4D3A-9F9B-3955361CC1CC}" type="presOf" srcId="{03FC2A8E-AF02-43A1-9201-166F1C181E85}" destId="{BD4C837E-1CE8-4CDB-9130-DBA230E35D10}" srcOrd="1" destOrd="0" presId="urn:microsoft.com/office/officeart/2005/8/layout/orgChart1"/>
    <dgm:cxn modelId="{81CF2644-9BFA-4385-A9E6-6F7460940D81}" type="presOf" srcId="{B50243E2-ABD8-440B-AFD9-47B06E366741}" destId="{C2B72F24-195D-423E-998C-C6803DF12245}" srcOrd="1" destOrd="0" presId="urn:microsoft.com/office/officeart/2005/8/layout/orgChart1"/>
    <dgm:cxn modelId="{914DC245-0029-4C49-8AD6-3112F347B2D6}" type="presOf" srcId="{A96BBB50-A15B-424F-B03B-2792A845C18D}" destId="{5024F37C-A033-41BC-B0CE-6CA1BEFB13F0}" srcOrd="0" destOrd="0" presId="urn:microsoft.com/office/officeart/2005/8/layout/orgChart1"/>
    <dgm:cxn modelId="{BB484946-1CEA-4469-8DB9-EFF8B15399D4}" type="presOf" srcId="{DB14DAE1-3AAB-4522-B902-ED9B3DBD44AA}" destId="{BC366CF0-C8D5-49B4-95C7-472C7B016AED}" srcOrd="1" destOrd="0" presId="urn:microsoft.com/office/officeart/2005/8/layout/orgChart1"/>
    <dgm:cxn modelId="{A33F0A47-F164-4D9F-A667-1AA1966899C4}" srcId="{D717F94C-360C-4295-AB54-8870E3822206}" destId="{87907AA9-7801-4C77-A7AB-C93C10A8AA80}" srcOrd="5" destOrd="0" parTransId="{A96BBB50-A15B-424F-B03B-2792A845C18D}" sibTransId="{BA323837-7127-4BF9-A31A-937687D3B7C2}"/>
    <dgm:cxn modelId="{934CDF47-C677-4923-92EF-DF5CBB0645AA}" srcId="{D717F94C-360C-4295-AB54-8870E3822206}" destId="{72C45DB8-161E-48C1-BC85-066D9EBB515F}" srcOrd="0" destOrd="0" parTransId="{50CE492F-FA68-454A-A780-971FFA0977FF}" sibTransId="{C43D1C62-203C-470E-9CC1-E3E960C532A9}"/>
    <dgm:cxn modelId="{2D0AD668-31D5-41BC-B9ED-8847A1DF07BC}" type="presOf" srcId="{7044BF02-0935-47F0-A824-BD70AF91091D}" destId="{E3927F84-51C3-49DD-9A72-A6C5D36E2368}" srcOrd="0" destOrd="0" presId="urn:microsoft.com/office/officeart/2005/8/layout/orgChart1"/>
    <dgm:cxn modelId="{01C3534A-6B59-4E63-AAC4-C340EB27CA6D}" srcId="{F09F95CD-53DA-4DA4-8FD7-28B7B1331DAC}" destId="{B9D5AAF2-AB63-4EC7-AF58-A3AA74913130}" srcOrd="0" destOrd="0" parTransId="{FFED9FB5-C6F0-4F16-B6FA-D41B7506762B}" sibTransId="{464EB61E-32A5-47FD-8053-D598D108319C}"/>
    <dgm:cxn modelId="{2CDA784A-C251-4D82-B363-4A28D99AB450}" type="presOf" srcId="{18D2A306-57AE-4EB9-B541-3BADEE5E400F}" destId="{09BC3E8D-A34E-4A9F-9862-6B6A635ABAC6}" srcOrd="0" destOrd="0" presId="urn:microsoft.com/office/officeart/2005/8/layout/orgChart1"/>
    <dgm:cxn modelId="{9B1ED14C-CB71-477E-BC52-DE5D7DEFB04F}" type="presOf" srcId="{E39D477F-70E1-4C1D-93D8-8941A97DDCC1}" destId="{0ABCD920-B19E-4BD6-9234-2C8D32683693}" srcOrd="1" destOrd="0" presId="urn:microsoft.com/office/officeart/2005/8/layout/orgChart1"/>
    <dgm:cxn modelId="{AFAE426D-CCC9-4A12-B441-71AC23259141}" type="presOf" srcId="{E6AE2993-4A04-47C5-BD05-A999FFB42EB1}" destId="{2DF99C0A-9769-4DDE-8937-F97DB4B15BC5}" srcOrd="0" destOrd="0" presId="urn:microsoft.com/office/officeart/2005/8/layout/orgChart1"/>
    <dgm:cxn modelId="{853B204F-B628-4960-89E1-D1E15F47DC81}" srcId="{F09F95CD-53DA-4DA4-8FD7-28B7B1331DAC}" destId="{03FC2A8E-AF02-43A1-9201-166F1C181E85}" srcOrd="3" destOrd="0" parTransId="{15DCB000-53A9-4EB4-87ED-1665B3459A5B}" sibTransId="{0ACA6FE1-23DA-420C-9661-83CBF2085951}"/>
    <dgm:cxn modelId="{A1445751-9C41-4745-A886-A1E475016121}" type="presOf" srcId="{E29AEAAD-5CFA-4C02-96D2-EE51E73D0F2E}" destId="{A4966214-3FCA-4447-8EF6-9318E41BFF50}" srcOrd="1" destOrd="0" presId="urn:microsoft.com/office/officeart/2005/8/layout/orgChart1"/>
    <dgm:cxn modelId="{B1F54B52-3F76-4611-83F3-E7CD7001F730}" type="presOf" srcId="{E29AEAAD-5CFA-4C02-96D2-EE51E73D0F2E}" destId="{EE7D825A-821E-4A45-97D2-DA4C5E26F9EE}" srcOrd="0" destOrd="0" presId="urn:microsoft.com/office/officeart/2005/8/layout/orgChart1"/>
    <dgm:cxn modelId="{2FF81878-0CA2-46C9-A8F3-9F665DB61D7F}" type="presOf" srcId="{E6AE2993-4A04-47C5-BD05-A999FFB42EB1}" destId="{B1C7FC72-F084-48FE-8590-64635447F117}" srcOrd="1" destOrd="0" presId="urn:microsoft.com/office/officeart/2005/8/layout/orgChart1"/>
    <dgm:cxn modelId="{5941AB5A-54D5-4F83-B431-FE46DF40B0CE}" type="presOf" srcId="{03FC2A8E-AF02-43A1-9201-166F1C181E85}" destId="{892242BE-8867-4D08-A16C-A8070C12D83B}" srcOrd="0" destOrd="0" presId="urn:microsoft.com/office/officeart/2005/8/layout/orgChart1"/>
    <dgm:cxn modelId="{6751B87E-1B96-4D2C-B145-8FB13B5DA009}" srcId="{F09F95CD-53DA-4DA4-8FD7-28B7B1331DAC}" destId="{5A7D391E-EB9A-44A2-A2B8-7E1DAD4F8F73}" srcOrd="1" destOrd="0" parTransId="{E844168F-6D65-47A3-92CE-9E117C364B8C}" sibTransId="{CDCF84E1-E58A-4073-8221-E98C19992760}"/>
    <dgm:cxn modelId="{6DCACD81-4F76-40C4-A6CB-FF536A3C729B}" type="presOf" srcId="{5A7D391E-EB9A-44A2-A2B8-7E1DAD4F8F73}" destId="{BA2DC19C-2293-48AC-A1C5-CF4DE7149E59}" srcOrd="0" destOrd="0" presId="urn:microsoft.com/office/officeart/2005/8/layout/orgChart1"/>
    <dgm:cxn modelId="{E655B983-0238-499C-8E0D-F3D90D9232A5}" type="presOf" srcId="{5A7D391E-EB9A-44A2-A2B8-7E1DAD4F8F73}" destId="{6447F8B7-B688-46B4-B205-CB019475705F}" srcOrd="1" destOrd="0" presId="urn:microsoft.com/office/officeart/2005/8/layout/orgChart1"/>
    <dgm:cxn modelId="{5696B485-4182-4170-B635-3AAA2D723BCA}" srcId="{D717F94C-360C-4295-AB54-8870E3822206}" destId="{286C72CC-8FEE-41C0-8014-9476839FB9E6}" srcOrd="1" destOrd="0" parTransId="{D023B550-0221-4F52-B5EC-94B32BB9A433}" sibTransId="{B35FCAF5-6F5F-42FD-98F6-E895009D6774}"/>
    <dgm:cxn modelId="{859B8590-5562-43CF-8FF7-6DB47A00BCDA}" type="presOf" srcId="{5B77AC39-2593-493C-B9D9-95AE0FCA20B8}" destId="{C510C26F-5A29-4A13-BB6D-584821A033D7}" srcOrd="0" destOrd="0" presId="urn:microsoft.com/office/officeart/2005/8/layout/orgChart1"/>
    <dgm:cxn modelId="{6FF0D391-05D8-44C6-AACD-0E62A9566AA6}" srcId="{5A7D391E-EB9A-44A2-A2B8-7E1DAD4F8F73}" destId="{E6AE2993-4A04-47C5-BD05-A999FFB42EB1}" srcOrd="3" destOrd="0" parTransId="{97E0AEAE-95D0-4BF4-B867-75AC777F93DD}" sibTransId="{8041FF31-2D58-4183-A628-EE653AB66D43}"/>
    <dgm:cxn modelId="{FD12DE92-83E4-4575-A756-ED7C2CFB094E}" type="presOf" srcId="{C62C021D-7CAF-4CB3-9171-83C202D00B17}" destId="{A03943A0-8724-43C4-B557-2B1DB85B02EE}" srcOrd="1" destOrd="0" presId="urn:microsoft.com/office/officeart/2005/8/layout/orgChart1"/>
    <dgm:cxn modelId="{DDC61896-03E1-4751-BA03-956E6E7A7BCD}" srcId="{B9D5AAF2-AB63-4EC7-AF58-A3AA74913130}" destId="{ACC4E546-1B73-4BD7-BFD9-794A70D0B0FC}" srcOrd="1" destOrd="0" parTransId="{3CD5C19D-4F8C-400D-ABFA-9BCA568C6868}" sibTransId="{BE515384-7E58-4CCF-B19E-E2D95CBE7D5B}"/>
    <dgm:cxn modelId="{14FB9596-29CF-4840-A1A0-658ADE737DBA}" type="presOf" srcId="{BE0C2B2E-919F-4894-97A7-CD4AA21205B8}" destId="{CF194E54-ECA6-4A5C-81B3-C8788072681B}" srcOrd="0" destOrd="0" presId="urn:microsoft.com/office/officeart/2005/8/layout/orgChart1"/>
    <dgm:cxn modelId="{AC597597-19DA-4706-AE93-BAC3D18CB20B}" srcId="{B50243E2-ABD8-440B-AFD9-47B06E366741}" destId="{9031DE07-F487-4968-9D16-6693C0CD7B45}" srcOrd="1" destOrd="0" parTransId="{A130CEB7-6DD9-48F1-9BD2-DFCD36C5F18F}" sibTransId="{E577D41D-339B-45C7-BD14-434AC57C8A44}"/>
    <dgm:cxn modelId="{A9665898-592A-460A-B3FD-D9D5F1EA40C0}" srcId="{5A7D391E-EB9A-44A2-A2B8-7E1DAD4F8F73}" destId="{BE0C2B2E-919F-4894-97A7-CD4AA21205B8}" srcOrd="1" destOrd="0" parTransId="{5FE65A00-CEBC-4509-8A35-8E973C2A7FE8}" sibTransId="{8E288F8F-E5E6-4B3F-AEEB-81FC4EC1FBF0}"/>
    <dgm:cxn modelId="{541DD09C-A4BF-4ACF-A3D2-0AEB2F6D5DCF}" srcId="{B50243E2-ABD8-440B-AFD9-47B06E366741}" destId="{EE0399F1-A37E-48F7-AAD6-F01C7B965B67}" srcOrd="2" destOrd="0" parTransId="{2E21ACF5-F3D0-4258-B8E7-0E8E146E1173}" sibTransId="{651611E6-4765-464C-960F-0C615F68F7B1}"/>
    <dgm:cxn modelId="{498FA5A4-9A88-4663-89FB-7C7CBAA92247}" type="presOf" srcId="{2E21ACF5-F3D0-4258-B8E7-0E8E146E1173}" destId="{2E1EAE49-8C58-4E71-B5A9-5757C0D2934C}" srcOrd="0" destOrd="0" presId="urn:microsoft.com/office/officeart/2005/8/layout/orgChart1"/>
    <dgm:cxn modelId="{29652AA5-2F9E-48F3-803B-BA478D49F4D2}" srcId="{D717F94C-360C-4295-AB54-8870E3822206}" destId="{129A8424-8625-4097-8319-DB8DBC98A3ED}" srcOrd="4" destOrd="0" parTransId="{9D7F527D-76B6-445D-9EA8-F326118C0CFA}" sibTransId="{BFF513B5-F2A0-4BD0-A3F3-B1483D7B440D}"/>
    <dgm:cxn modelId="{0814A1AF-45FA-45C9-BE9F-7E29C22C33BE}" srcId="{F09F95CD-53DA-4DA4-8FD7-28B7B1331DAC}" destId="{B50243E2-ABD8-440B-AFD9-47B06E366741}" srcOrd="2" destOrd="0" parTransId="{18D2A306-57AE-4EB9-B541-3BADEE5E400F}" sibTransId="{2F3FEDD2-FB9B-493B-94D2-0918A19AD17E}"/>
    <dgm:cxn modelId="{CBB350B0-62D9-47FC-B428-3797A0B3E2F4}" type="presOf" srcId="{5A5AE8CF-82E2-4C06-81CB-9977999442A8}" destId="{B79FAE93-87E1-4663-9DD7-2A400D473E73}" srcOrd="0" destOrd="0" presId="urn:microsoft.com/office/officeart/2005/8/layout/orgChart1"/>
    <dgm:cxn modelId="{E85757B2-FB77-4CEC-9988-13F49614BE7A}" type="presOf" srcId="{BDEBB457-F0F3-4B11-BC0C-F8FEAEBB829E}" destId="{52D7B10B-CF92-4A19-BD3B-A81EB272DF9E}" srcOrd="1" destOrd="0" presId="urn:microsoft.com/office/officeart/2005/8/layout/orgChart1"/>
    <dgm:cxn modelId="{393A7CB2-5C5E-41E4-9E45-5B6173D5CF7A}" type="presOf" srcId="{FFED9FB5-C6F0-4F16-B6FA-D41B7506762B}" destId="{B50FCF7A-6C3C-412A-ACD9-459D3692B3A4}" srcOrd="0" destOrd="0" presId="urn:microsoft.com/office/officeart/2005/8/layout/orgChart1"/>
    <dgm:cxn modelId="{45E9AAB2-D2FD-4BEE-BAEC-F6117B51119F}" type="presOf" srcId="{F09F95CD-53DA-4DA4-8FD7-28B7B1331DAC}" destId="{D18AAF4A-2FBD-4D79-A9EF-C9ED00CDAD3F}" srcOrd="1" destOrd="0" presId="urn:microsoft.com/office/officeart/2005/8/layout/orgChart1"/>
    <dgm:cxn modelId="{588CEEBD-6707-466A-BDB3-43427A51E0AA}" type="presOf" srcId="{129A8424-8625-4097-8319-DB8DBC98A3ED}" destId="{774A521C-5DAC-428C-BB90-06F5CB40FD33}" srcOrd="0" destOrd="0" presId="urn:microsoft.com/office/officeart/2005/8/layout/orgChart1"/>
    <dgm:cxn modelId="{54516DBF-EF1E-4E5B-8D09-A1761ECF755B}" type="presOf" srcId="{DB14DAE1-3AAB-4522-B902-ED9B3DBD44AA}" destId="{2B50091E-A8E0-448A-838F-1F4EE64D9E83}" srcOrd="0" destOrd="0" presId="urn:microsoft.com/office/officeart/2005/8/layout/orgChart1"/>
    <dgm:cxn modelId="{51F664C0-0BF4-4DD7-8AAC-EBD1C981B706}" srcId="{F09F95CD-53DA-4DA4-8FD7-28B7B1331DAC}" destId="{D717F94C-360C-4295-AB54-8870E3822206}" srcOrd="4" destOrd="0" parTransId="{B62CE9DE-83CE-4E0A-865C-2D4261C33C70}" sibTransId="{A7054567-31C1-4641-A8BD-DF736C8ED6C3}"/>
    <dgm:cxn modelId="{F3C272C1-69BB-4367-A9D4-4EDBFB0CEA0A}" srcId="{D717F94C-360C-4295-AB54-8870E3822206}" destId="{E39D477F-70E1-4C1D-93D8-8941A97DDCC1}" srcOrd="3" destOrd="0" parTransId="{6CF05E2E-806E-40F4-8CA7-E00D1A7B5B43}" sibTransId="{8D6232D2-C79E-423D-BA96-9DED7114FF22}"/>
    <dgm:cxn modelId="{78B798C1-3660-449D-9447-3BD64475D4AE}" type="presOf" srcId="{F09F95CD-53DA-4DA4-8FD7-28B7B1331DAC}" destId="{B96B7448-7FE4-4E75-ACAC-AFA241EC5613}" srcOrd="0" destOrd="0" presId="urn:microsoft.com/office/officeart/2005/8/layout/orgChart1"/>
    <dgm:cxn modelId="{D5BF25C2-5468-4EC7-A0A5-0F129EE2BEAC}" type="presOf" srcId="{ACC4E546-1B73-4BD7-BFD9-794A70D0B0FC}" destId="{E3286ADD-5108-4672-98C4-C25A6CEF5009}" srcOrd="0" destOrd="0" presId="urn:microsoft.com/office/officeart/2005/8/layout/orgChart1"/>
    <dgm:cxn modelId="{59F5FCC3-587F-4FC9-9002-6C809B90FADF}" type="presOf" srcId="{286C72CC-8FEE-41C0-8014-9476839FB9E6}" destId="{0227782E-D702-4532-A599-785E4433DA0D}" srcOrd="1" destOrd="0" presId="urn:microsoft.com/office/officeart/2005/8/layout/orgChart1"/>
    <dgm:cxn modelId="{738D2EC4-12F9-49BF-815E-E712F7CCBEA7}" type="presOf" srcId="{219E7646-53A4-4CB9-B46D-215805A421E7}" destId="{AF797B51-A4E9-470C-9B6C-F4F9C3904B8A}" srcOrd="0" destOrd="0" presId="urn:microsoft.com/office/officeart/2005/8/layout/orgChart1"/>
    <dgm:cxn modelId="{6B4309C5-0E93-4C72-A673-0AF8DEE464F3}" type="presOf" srcId="{15DCB000-53A9-4EB4-87ED-1665B3459A5B}" destId="{A412F834-D8A7-4CB3-BB73-2AABB419EEEA}" srcOrd="0" destOrd="0" presId="urn:microsoft.com/office/officeart/2005/8/layout/orgChart1"/>
    <dgm:cxn modelId="{967D83CB-71AF-4A1C-9A31-261E803EF50E}" srcId="{219E7646-53A4-4CB9-B46D-215805A421E7}" destId="{F09F95CD-53DA-4DA4-8FD7-28B7B1331DAC}" srcOrd="0" destOrd="0" parTransId="{5EE5FFFC-CB75-4C4A-A6AC-4C8C6ADCAEC3}" sibTransId="{3E3FFF09-0AE1-41C3-96C5-0E3FC4B3CC6B}"/>
    <dgm:cxn modelId="{047D5BCF-BA51-473E-8F7A-3E3A6A88257A}" type="presOf" srcId="{72C45DB8-161E-48C1-BC85-066D9EBB515F}" destId="{C3BE0AE1-604D-46FE-9AC6-179C3A376B52}" srcOrd="1" destOrd="0" presId="urn:microsoft.com/office/officeart/2005/8/layout/orgChart1"/>
    <dgm:cxn modelId="{E45819D1-0925-44E4-A20F-400A76C1F3F1}" srcId="{B50243E2-ABD8-440B-AFD9-47B06E366741}" destId="{DB14DAE1-3AAB-4522-B902-ED9B3DBD44AA}" srcOrd="3" destOrd="0" parTransId="{0E56937B-F549-4A09-AC8C-A5831417685F}" sibTransId="{8EC672A3-2F9C-4804-9847-F66C402CFF1F}"/>
    <dgm:cxn modelId="{6EA28BD2-39A2-4E55-B98C-D71B684DD5C4}" srcId="{5A7D391E-EB9A-44A2-A2B8-7E1DAD4F8F73}" destId="{03B00C8A-9F52-47E4-8C70-80C865B78290}" srcOrd="2" destOrd="0" parTransId="{5B77AC39-2593-493C-B9D9-95AE0FCA20B8}" sibTransId="{97D942AB-4834-4FE7-BE55-4AD2D4A7A84F}"/>
    <dgm:cxn modelId="{9CE597D5-7CE6-4E19-87B9-267EA10DEA43}" type="presOf" srcId="{E844168F-6D65-47A3-92CE-9E117C364B8C}" destId="{4FC08256-C22A-499C-B7D2-17163F730A3B}" srcOrd="0" destOrd="0" presId="urn:microsoft.com/office/officeart/2005/8/layout/orgChart1"/>
    <dgm:cxn modelId="{F089F6D5-A4F2-45F2-883E-AF4AC17FA1D5}" type="presOf" srcId="{0DDBFBDB-3055-4281-91F6-EC79F49B1A87}" destId="{937884CD-4B6F-4711-9302-4510360E3514}" srcOrd="0" destOrd="0" presId="urn:microsoft.com/office/officeart/2005/8/layout/orgChart1"/>
    <dgm:cxn modelId="{8435C4D6-F80A-45B5-A5EE-17E5EC4E9980}" type="presOf" srcId="{E39D477F-70E1-4C1D-93D8-8941A97DDCC1}" destId="{36D5EA51-34C3-4F6D-9C7B-848DCCAAFED3}" srcOrd="0" destOrd="0" presId="urn:microsoft.com/office/officeart/2005/8/layout/orgChart1"/>
    <dgm:cxn modelId="{AA26F6D6-CD02-41DE-8E3E-C5DBE2D98083}" srcId="{03FC2A8E-AF02-43A1-9201-166F1C181E85}" destId="{C62C021D-7CAF-4CB3-9171-83C202D00B17}" srcOrd="0" destOrd="0" parTransId="{7044BF02-0935-47F0-A824-BD70AF91091D}" sibTransId="{5D62F6D7-5390-42DD-96AD-62C3F4781D8B}"/>
    <dgm:cxn modelId="{03F18ED9-341D-49E8-8F54-496FBA3D0F44}" srcId="{5A7D391E-EB9A-44A2-A2B8-7E1DAD4F8F73}" destId="{4841BFFF-96B0-4B99-96C9-86DEC6BF4D0E}" srcOrd="0" destOrd="0" parTransId="{5A5AE8CF-82E2-4C06-81CB-9977999442A8}" sibTransId="{093D2348-7214-4AE8-BAE6-A1C0265D7DE6}"/>
    <dgm:cxn modelId="{546B0EE2-CE3F-487C-9259-404C96D3BDEF}" type="presOf" srcId="{D023B550-0221-4F52-B5EC-94B32BB9A433}" destId="{5F832263-5033-4469-AF09-193158F7A5E8}" srcOrd="0" destOrd="0" presId="urn:microsoft.com/office/officeart/2005/8/layout/orgChart1"/>
    <dgm:cxn modelId="{FD5DD6E7-F742-4F74-A0FD-92610D7164EA}" type="presOf" srcId="{9031DE07-F487-4968-9D16-6693C0CD7B45}" destId="{B0AFF4F2-413C-4EB6-B997-493894C0E2A7}" srcOrd="1" destOrd="0" presId="urn:microsoft.com/office/officeart/2005/8/layout/orgChart1"/>
    <dgm:cxn modelId="{ADE198E9-D772-4006-BA23-D2889399D4B0}" type="presOf" srcId="{A130CEB7-6DD9-48F1-9BD2-DFCD36C5F18F}" destId="{77A704DA-841A-42F9-85DD-B6D9E2CEC592}" srcOrd="0" destOrd="0" presId="urn:microsoft.com/office/officeart/2005/8/layout/orgChart1"/>
    <dgm:cxn modelId="{074864EB-09D3-4F5D-840E-DCA51A8467A7}" srcId="{B9D5AAF2-AB63-4EC7-AF58-A3AA74913130}" destId="{E29AEAAD-5CFA-4C02-96D2-EE51E73D0F2E}" srcOrd="0" destOrd="0" parTransId="{0DDBFBDB-3055-4281-91F6-EC79F49B1A87}" sibTransId="{6E5DAA42-E8CA-4318-BC7F-F526F69D029E}"/>
    <dgm:cxn modelId="{F6EC50F0-5898-48A3-87A4-77D4F83695ED}" type="presOf" srcId="{B9D5AAF2-AB63-4EC7-AF58-A3AA74913130}" destId="{9FB69AD8-3036-49C7-BB99-605CBC4B26F8}" srcOrd="0" destOrd="0" presId="urn:microsoft.com/office/officeart/2005/8/layout/orgChart1"/>
    <dgm:cxn modelId="{121422F6-A084-4BE9-B7F3-F3F9ED383380}" type="presOf" srcId="{129A8424-8625-4097-8319-DB8DBC98A3ED}" destId="{E086237D-0CB0-40B0-B924-41543C5CD0DB}" srcOrd="1" destOrd="0" presId="urn:microsoft.com/office/officeart/2005/8/layout/orgChart1"/>
    <dgm:cxn modelId="{319188F7-6C49-4D72-B056-F6E240F5264F}" type="presOf" srcId="{87907AA9-7801-4C77-A7AB-C93C10A8AA80}" destId="{64670CB6-4F2F-464D-83C3-4A6E45076400}" srcOrd="1" destOrd="0" presId="urn:microsoft.com/office/officeart/2005/8/layout/orgChart1"/>
    <dgm:cxn modelId="{6702FE3F-CDDB-48CA-8F4A-75A0A149F39D}" type="presParOf" srcId="{AF797B51-A4E9-470C-9B6C-F4F9C3904B8A}" destId="{3A1AFBAB-B0CB-475F-9B93-F1E732807488}" srcOrd="0" destOrd="0" presId="urn:microsoft.com/office/officeart/2005/8/layout/orgChart1"/>
    <dgm:cxn modelId="{64F4C179-F269-4106-AC89-BAED23676299}" type="presParOf" srcId="{3A1AFBAB-B0CB-475F-9B93-F1E732807488}" destId="{B40FAA63-D82B-4473-837D-0EB7B271EE8F}" srcOrd="0" destOrd="0" presId="urn:microsoft.com/office/officeart/2005/8/layout/orgChart1"/>
    <dgm:cxn modelId="{C7B7251A-54A1-4EFA-8DA4-7BF942D512B6}" type="presParOf" srcId="{B40FAA63-D82B-4473-837D-0EB7B271EE8F}" destId="{B96B7448-7FE4-4E75-ACAC-AFA241EC5613}" srcOrd="0" destOrd="0" presId="urn:microsoft.com/office/officeart/2005/8/layout/orgChart1"/>
    <dgm:cxn modelId="{C25ACFFA-1188-47B0-A7EF-F2AC138C2C10}" type="presParOf" srcId="{B40FAA63-D82B-4473-837D-0EB7B271EE8F}" destId="{D18AAF4A-2FBD-4D79-A9EF-C9ED00CDAD3F}" srcOrd="1" destOrd="0" presId="urn:microsoft.com/office/officeart/2005/8/layout/orgChart1"/>
    <dgm:cxn modelId="{C12E61A1-0CF5-4A17-9456-BB70C3174D69}" type="presParOf" srcId="{3A1AFBAB-B0CB-475F-9B93-F1E732807488}" destId="{EA85C633-42AA-4DFA-957C-5040485C2B35}" srcOrd="1" destOrd="0" presId="urn:microsoft.com/office/officeart/2005/8/layout/orgChart1"/>
    <dgm:cxn modelId="{1D8A6441-2A8E-494E-995E-03D09B97C6BE}" type="presParOf" srcId="{EA85C633-42AA-4DFA-957C-5040485C2B35}" destId="{B50FCF7A-6C3C-412A-ACD9-459D3692B3A4}" srcOrd="0" destOrd="0" presId="urn:microsoft.com/office/officeart/2005/8/layout/orgChart1"/>
    <dgm:cxn modelId="{FD096BA8-6644-4E76-A52A-3C0CFEDE10D5}" type="presParOf" srcId="{EA85C633-42AA-4DFA-957C-5040485C2B35}" destId="{58208430-0ACA-4C89-AE0B-DD81341827FD}" srcOrd="1" destOrd="0" presId="urn:microsoft.com/office/officeart/2005/8/layout/orgChart1"/>
    <dgm:cxn modelId="{487A2A1C-61B8-4D8E-8D9C-E47A3093CD86}" type="presParOf" srcId="{58208430-0ACA-4C89-AE0B-DD81341827FD}" destId="{FBCE16E8-B737-4659-A51C-3E83B489E190}" srcOrd="0" destOrd="0" presId="urn:microsoft.com/office/officeart/2005/8/layout/orgChart1"/>
    <dgm:cxn modelId="{33F37663-6766-4413-AAB5-4EC9DED3EC9D}" type="presParOf" srcId="{FBCE16E8-B737-4659-A51C-3E83B489E190}" destId="{9FB69AD8-3036-49C7-BB99-605CBC4B26F8}" srcOrd="0" destOrd="0" presId="urn:microsoft.com/office/officeart/2005/8/layout/orgChart1"/>
    <dgm:cxn modelId="{1569F1C8-BDBF-4D5E-88A2-7E83B7395242}" type="presParOf" srcId="{FBCE16E8-B737-4659-A51C-3E83B489E190}" destId="{160354CB-F968-4EA1-927B-4C51E742260F}" srcOrd="1" destOrd="0" presId="urn:microsoft.com/office/officeart/2005/8/layout/orgChart1"/>
    <dgm:cxn modelId="{CCFD687A-D325-4E6F-AB9C-7EA4B33CBCFC}" type="presParOf" srcId="{58208430-0ACA-4C89-AE0B-DD81341827FD}" destId="{36D0D256-1E6F-46C8-950F-225CD4D817A6}" srcOrd="1" destOrd="0" presId="urn:microsoft.com/office/officeart/2005/8/layout/orgChart1"/>
    <dgm:cxn modelId="{16D3F742-BA4B-46CC-BDC5-496D696283B9}" type="presParOf" srcId="{36D0D256-1E6F-46C8-950F-225CD4D817A6}" destId="{937884CD-4B6F-4711-9302-4510360E3514}" srcOrd="0" destOrd="0" presId="urn:microsoft.com/office/officeart/2005/8/layout/orgChart1"/>
    <dgm:cxn modelId="{31D738CC-FD7D-47F8-BE26-F7AF15B59A7A}" type="presParOf" srcId="{36D0D256-1E6F-46C8-950F-225CD4D817A6}" destId="{4CA0ACF2-025D-47DA-9F95-0837EE66F95E}" srcOrd="1" destOrd="0" presId="urn:microsoft.com/office/officeart/2005/8/layout/orgChart1"/>
    <dgm:cxn modelId="{C8226795-84C3-48D0-870F-7F520B8DB016}" type="presParOf" srcId="{4CA0ACF2-025D-47DA-9F95-0837EE66F95E}" destId="{DB76EA86-66A2-42B0-BF03-E69C98128CD3}" srcOrd="0" destOrd="0" presId="urn:microsoft.com/office/officeart/2005/8/layout/orgChart1"/>
    <dgm:cxn modelId="{697F671B-D0C5-41C8-9B32-037DCC806BF6}" type="presParOf" srcId="{DB76EA86-66A2-42B0-BF03-E69C98128CD3}" destId="{EE7D825A-821E-4A45-97D2-DA4C5E26F9EE}" srcOrd="0" destOrd="0" presId="urn:microsoft.com/office/officeart/2005/8/layout/orgChart1"/>
    <dgm:cxn modelId="{1865D1AB-DE5F-495E-846D-42011CAA48FF}" type="presParOf" srcId="{DB76EA86-66A2-42B0-BF03-E69C98128CD3}" destId="{A4966214-3FCA-4447-8EF6-9318E41BFF50}" srcOrd="1" destOrd="0" presId="urn:microsoft.com/office/officeart/2005/8/layout/orgChart1"/>
    <dgm:cxn modelId="{6B447702-2057-4220-ACD2-8734C8E594BC}" type="presParOf" srcId="{4CA0ACF2-025D-47DA-9F95-0837EE66F95E}" destId="{746CDA4F-800D-4BC3-8815-D51564D0BA50}" srcOrd="1" destOrd="0" presId="urn:microsoft.com/office/officeart/2005/8/layout/orgChart1"/>
    <dgm:cxn modelId="{7924FE4E-B03F-40C1-A265-811122C1A852}" type="presParOf" srcId="{4CA0ACF2-025D-47DA-9F95-0837EE66F95E}" destId="{5CC94C09-B248-4007-9F1E-F28CB9DC3D13}" srcOrd="2" destOrd="0" presId="urn:microsoft.com/office/officeart/2005/8/layout/orgChart1"/>
    <dgm:cxn modelId="{6C14FD79-BF04-4B30-88CE-6B5A993B0B8B}" type="presParOf" srcId="{36D0D256-1E6F-46C8-950F-225CD4D817A6}" destId="{9CFECA10-10B1-4438-96D7-49E090EB056F}" srcOrd="2" destOrd="0" presId="urn:microsoft.com/office/officeart/2005/8/layout/orgChart1"/>
    <dgm:cxn modelId="{02DB4011-BA4A-46C3-94CF-B8EA2E82C43B}" type="presParOf" srcId="{36D0D256-1E6F-46C8-950F-225CD4D817A6}" destId="{C64D5BDC-54F3-4A6A-B510-CF8A2F058F3D}" srcOrd="3" destOrd="0" presId="urn:microsoft.com/office/officeart/2005/8/layout/orgChart1"/>
    <dgm:cxn modelId="{CA0635F8-07D6-4F5F-8894-6C585BBE21E2}" type="presParOf" srcId="{C64D5BDC-54F3-4A6A-B510-CF8A2F058F3D}" destId="{EE27461B-219C-4B40-AA1F-D87B37228E86}" srcOrd="0" destOrd="0" presId="urn:microsoft.com/office/officeart/2005/8/layout/orgChart1"/>
    <dgm:cxn modelId="{0756B0F3-4017-4622-B91C-6931F95391FF}" type="presParOf" srcId="{EE27461B-219C-4B40-AA1F-D87B37228E86}" destId="{E3286ADD-5108-4672-98C4-C25A6CEF5009}" srcOrd="0" destOrd="0" presId="urn:microsoft.com/office/officeart/2005/8/layout/orgChart1"/>
    <dgm:cxn modelId="{EE3BFE0E-0C74-4D17-A91C-144C07103612}" type="presParOf" srcId="{EE27461B-219C-4B40-AA1F-D87B37228E86}" destId="{9B8ABBB4-10EC-4269-BC43-3A192187398B}" srcOrd="1" destOrd="0" presId="urn:microsoft.com/office/officeart/2005/8/layout/orgChart1"/>
    <dgm:cxn modelId="{94F25DAB-33E8-45A6-A4AA-DE24A335FA68}" type="presParOf" srcId="{C64D5BDC-54F3-4A6A-B510-CF8A2F058F3D}" destId="{D39AF6E8-3322-47DE-BCE1-171AB4D23FE3}" srcOrd="1" destOrd="0" presId="urn:microsoft.com/office/officeart/2005/8/layout/orgChart1"/>
    <dgm:cxn modelId="{FCCA067E-AD55-4116-8A95-878AA514A345}" type="presParOf" srcId="{C64D5BDC-54F3-4A6A-B510-CF8A2F058F3D}" destId="{B6B78E08-AB8C-448F-9172-F2BC8F1BA9D7}" srcOrd="2" destOrd="0" presId="urn:microsoft.com/office/officeart/2005/8/layout/orgChart1"/>
    <dgm:cxn modelId="{AFCE185A-F174-485F-88E6-FCDD56BD6E6C}" type="presParOf" srcId="{58208430-0ACA-4C89-AE0B-DD81341827FD}" destId="{8176F20D-CB6E-4AAE-A795-E609D80D5FE1}" srcOrd="2" destOrd="0" presId="urn:microsoft.com/office/officeart/2005/8/layout/orgChart1"/>
    <dgm:cxn modelId="{D228E025-31FB-4C42-A951-373B80DF7FBA}" type="presParOf" srcId="{EA85C633-42AA-4DFA-957C-5040485C2B35}" destId="{4FC08256-C22A-499C-B7D2-17163F730A3B}" srcOrd="2" destOrd="0" presId="urn:microsoft.com/office/officeart/2005/8/layout/orgChart1"/>
    <dgm:cxn modelId="{5CE45245-83D6-4BA8-8AEC-2AE8C1C43A6A}" type="presParOf" srcId="{EA85C633-42AA-4DFA-957C-5040485C2B35}" destId="{89317DC5-AC1D-4C44-8A63-E86205DFE588}" srcOrd="3" destOrd="0" presId="urn:microsoft.com/office/officeart/2005/8/layout/orgChart1"/>
    <dgm:cxn modelId="{F53EC52B-20F2-42C2-AC17-793A8C2696A7}" type="presParOf" srcId="{89317DC5-AC1D-4C44-8A63-E86205DFE588}" destId="{14A1EA1F-8FE0-467F-BC2D-0EED990CBD59}" srcOrd="0" destOrd="0" presId="urn:microsoft.com/office/officeart/2005/8/layout/orgChart1"/>
    <dgm:cxn modelId="{334F46AA-2CD9-4A6B-8892-015B05B5CC9E}" type="presParOf" srcId="{14A1EA1F-8FE0-467F-BC2D-0EED990CBD59}" destId="{BA2DC19C-2293-48AC-A1C5-CF4DE7149E59}" srcOrd="0" destOrd="0" presId="urn:microsoft.com/office/officeart/2005/8/layout/orgChart1"/>
    <dgm:cxn modelId="{CD32217F-82DF-4C17-938A-6AF2DA875D80}" type="presParOf" srcId="{14A1EA1F-8FE0-467F-BC2D-0EED990CBD59}" destId="{6447F8B7-B688-46B4-B205-CB019475705F}" srcOrd="1" destOrd="0" presId="urn:microsoft.com/office/officeart/2005/8/layout/orgChart1"/>
    <dgm:cxn modelId="{C87BCB6A-32F2-4F37-9FC7-44EF0217486F}" type="presParOf" srcId="{89317DC5-AC1D-4C44-8A63-E86205DFE588}" destId="{5F75C3E8-D642-4748-AB5E-6362A24266E2}" srcOrd="1" destOrd="0" presId="urn:microsoft.com/office/officeart/2005/8/layout/orgChart1"/>
    <dgm:cxn modelId="{E5DA7EDB-14C5-4FE3-8631-C4F5B32C88FE}" type="presParOf" srcId="{5F75C3E8-D642-4748-AB5E-6362A24266E2}" destId="{B79FAE93-87E1-4663-9DD7-2A400D473E73}" srcOrd="0" destOrd="0" presId="urn:microsoft.com/office/officeart/2005/8/layout/orgChart1"/>
    <dgm:cxn modelId="{46F7AFD3-5F71-4C62-882B-9B8D6FA09835}" type="presParOf" srcId="{5F75C3E8-D642-4748-AB5E-6362A24266E2}" destId="{66739661-8757-4D19-B5F2-7318F4580796}" srcOrd="1" destOrd="0" presId="urn:microsoft.com/office/officeart/2005/8/layout/orgChart1"/>
    <dgm:cxn modelId="{AF3193E8-6736-453A-8B91-EF3C8A0F945E}" type="presParOf" srcId="{66739661-8757-4D19-B5F2-7318F4580796}" destId="{025CFCCD-BD19-40CB-9D7D-0C85B14549DF}" srcOrd="0" destOrd="0" presId="urn:microsoft.com/office/officeart/2005/8/layout/orgChart1"/>
    <dgm:cxn modelId="{0C826B34-1D87-4B4C-9E56-7603319D593E}" type="presParOf" srcId="{025CFCCD-BD19-40CB-9D7D-0C85B14549DF}" destId="{42D4E51E-25F9-492D-ADCB-CBB904A96803}" srcOrd="0" destOrd="0" presId="urn:microsoft.com/office/officeart/2005/8/layout/orgChart1"/>
    <dgm:cxn modelId="{636C9A0A-007A-432D-8447-1EFFE6A26069}" type="presParOf" srcId="{025CFCCD-BD19-40CB-9D7D-0C85B14549DF}" destId="{67B70B71-9E16-463D-9F5D-B4FE1A7D6210}" srcOrd="1" destOrd="0" presId="urn:microsoft.com/office/officeart/2005/8/layout/orgChart1"/>
    <dgm:cxn modelId="{2E28B7AE-120F-419A-868E-B41142ACEF23}" type="presParOf" srcId="{66739661-8757-4D19-B5F2-7318F4580796}" destId="{8156DEAB-ED87-424F-8159-2905D8118827}" srcOrd="1" destOrd="0" presId="urn:microsoft.com/office/officeart/2005/8/layout/orgChart1"/>
    <dgm:cxn modelId="{6C050CFF-3329-4549-8D97-FFD970ECFB37}" type="presParOf" srcId="{66739661-8757-4D19-B5F2-7318F4580796}" destId="{27C9DFBD-9E48-407B-968C-8862AB1D843F}" srcOrd="2" destOrd="0" presId="urn:microsoft.com/office/officeart/2005/8/layout/orgChart1"/>
    <dgm:cxn modelId="{6BC1D03A-E01C-4FAC-9458-95833CF7A731}" type="presParOf" srcId="{5F75C3E8-D642-4748-AB5E-6362A24266E2}" destId="{A625CF6A-66FA-4915-9DC7-EB3227CF895B}" srcOrd="2" destOrd="0" presId="urn:microsoft.com/office/officeart/2005/8/layout/orgChart1"/>
    <dgm:cxn modelId="{5BD438C2-973A-4F24-8228-F6921C83B078}" type="presParOf" srcId="{5F75C3E8-D642-4748-AB5E-6362A24266E2}" destId="{AC8DE7DA-F393-416B-9B96-2543D1BAD2A7}" srcOrd="3" destOrd="0" presId="urn:microsoft.com/office/officeart/2005/8/layout/orgChart1"/>
    <dgm:cxn modelId="{8800D992-9391-4B74-B196-EFD1093FF4A2}" type="presParOf" srcId="{AC8DE7DA-F393-416B-9B96-2543D1BAD2A7}" destId="{BEBF5CD3-8E4B-4F4A-9365-D8E8FD721774}" srcOrd="0" destOrd="0" presId="urn:microsoft.com/office/officeart/2005/8/layout/orgChart1"/>
    <dgm:cxn modelId="{12D6B2E1-AA1A-4342-A4D1-D6BEA66F0F8B}" type="presParOf" srcId="{BEBF5CD3-8E4B-4F4A-9365-D8E8FD721774}" destId="{CF194E54-ECA6-4A5C-81B3-C8788072681B}" srcOrd="0" destOrd="0" presId="urn:microsoft.com/office/officeart/2005/8/layout/orgChart1"/>
    <dgm:cxn modelId="{9B91D772-811B-473A-8FAD-DC6BD7AB8691}" type="presParOf" srcId="{BEBF5CD3-8E4B-4F4A-9365-D8E8FD721774}" destId="{1C1FF886-6160-4D0E-BC3A-3FB41E19A9E1}" srcOrd="1" destOrd="0" presId="urn:microsoft.com/office/officeart/2005/8/layout/orgChart1"/>
    <dgm:cxn modelId="{9885C121-75B7-442D-BCB1-D46AD871F196}" type="presParOf" srcId="{AC8DE7DA-F393-416B-9B96-2543D1BAD2A7}" destId="{7ADF29BE-83F3-42CF-9E95-5FABC83C2837}" srcOrd="1" destOrd="0" presId="urn:microsoft.com/office/officeart/2005/8/layout/orgChart1"/>
    <dgm:cxn modelId="{80DF28CC-10B5-4C43-8E04-5251F36422BC}" type="presParOf" srcId="{AC8DE7DA-F393-416B-9B96-2543D1BAD2A7}" destId="{BFF49451-95CE-4275-AF0D-BBE621F12305}" srcOrd="2" destOrd="0" presId="urn:microsoft.com/office/officeart/2005/8/layout/orgChart1"/>
    <dgm:cxn modelId="{920C0B31-AE76-4B43-88E6-2C19B47E2B00}" type="presParOf" srcId="{5F75C3E8-D642-4748-AB5E-6362A24266E2}" destId="{C510C26F-5A29-4A13-BB6D-584821A033D7}" srcOrd="4" destOrd="0" presId="urn:microsoft.com/office/officeart/2005/8/layout/orgChart1"/>
    <dgm:cxn modelId="{0ACFFEC1-47F8-430E-8640-CF40BB9FD7CC}" type="presParOf" srcId="{5F75C3E8-D642-4748-AB5E-6362A24266E2}" destId="{8B232836-DCD6-4D0F-991D-2D582EC20CF2}" srcOrd="5" destOrd="0" presId="urn:microsoft.com/office/officeart/2005/8/layout/orgChart1"/>
    <dgm:cxn modelId="{00117809-EA9C-4BCE-AA2F-0586EDBF62CB}" type="presParOf" srcId="{8B232836-DCD6-4D0F-991D-2D582EC20CF2}" destId="{D47AD6B2-49C1-40CF-A197-B7EB15E83193}" srcOrd="0" destOrd="0" presId="urn:microsoft.com/office/officeart/2005/8/layout/orgChart1"/>
    <dgm:cxn modelId="{AE13285E-E046-478F-B6E6-56AFD4C91F91}" type="presParOf" srcId="{D47AD6B2-49C1-40CF-A197-B7EB15E83193}" destId="{62B59E93-9666-44A2-846D-63D2ED4262AD}" srcOrd="0" destOrd="0" presId="urn:microsoft.com/office/officeart/2005/8/layout/orgChart1"/>
    <dgm:cxn modelId="{1DD1EE89-AA70-43EE-B13C-90A575601C3A}" type="presParOf" srcId="{D47AD6B2-49C1-40CF-A197-B7EB15E83193}" destId="{680D8003-4504-4700-9409-C716ED8D9CE1}" srcOrd="1" destOrd="0" presId="urn:microsoft.com/office/officeart/2005/8/layout/orgChart1"/>
    <dgm:cxn modelId="{899DE799-D208-4BFB-B6AB-0CDBEE59E0F4}" type="presParOf" srcId="{8B232836-DCD6-4D0F-991D-2D582EC20CF2}" destId="{09926A5E-B701-4FDD-A85F-1062DED5B02C}" srcOrd="1" destOrd="0" presId="urn:microsoft.com/office/officeart/2005/8/layout/orgChart1"/>
    <dgm:cxn modelId="{66A61635-5F99-416A-B822-3A4BF70B0FFC}" type="presParOf" srcId="{8B232836-DCD6-4D0F-991D-2D582EC20CF2}" destId="{E38017AB-6446-482B-ADD0-C5CE1BA34A5C}" srcOrd="2" destOrd="0" presId="urn:microsoft.com/office/officeart/2005/8/layout/orgChart1"/>
    <dgm:cxn modelId="{6AFA6217-7C4E-44C0-BC60-99E559268D5B}" type="presParOf" srcId="{5F75C3E8-D642-4748-AB5E-6362A24266E2}" destId="{F89DD114-074C-4618-A7DB-3BC8EE0C4A91}" srcOrd="6" destOrd="0" presId="urn:microsoft.com/office/officeart/2005/8/layout/orgChart1"/>
    <dgm:cxn modelId="{92FCE6D8-C9A3-40D9-A263-29DA1D269842}" type="presParOf" srcId="{5F75C3E8-D642-4748-AB5E-6362A24266E2}" destId="{513CB851-2E7C-40CA-A48C-743B58AEC3EE}" srcOrd="7" destOrd="0" presId="urn:microsoft.com/office/officeart/2005/8/layout/orgChart1"/>
    <dgm:cxn modelId="{35E7F21D-0661-4E81-A717-81BCC125898B}" type="presParOf" srcId="{513CB851-2E7C-40CA-A48C-743B58AEC3EE}" destId="{888E4611-3B6B-45B0-BAF0-9D22B86AA20D}" srcOrd="0" destOrd="0" presId="urn:microsoft.com/office/officeart/2005/8/layout/orgChart1"/>
    <dgm:cxn modelId="{96437625-60DE-42DC-93B1-B46004701A30}" type="presParOf" srcId="{888E4611-3B6B-45B0-BAF0-9D22B86AA20D}" destId="{2DF99C0A-9769-4DDE-8937-F97DB4B15BC5}" srcOrd="0" destOrd="0" presId="urn:microsoft.com/office/officeart/2005/8/layout/orgChart1"/>
    <dgm:cxn modelId="{10E3F813-643B-4AA3-A202-30CA682BF50A}" type="presParOf" srcId="{888E4611-3B6B-45B0-BAF0-9D22B86AA20D}" destId="{B1C7FC72-F084-48FE-8590-64635447F117}" srcOrd="1" destOrd="0" presId="urn:microsoft.com/office/officeart/2005/8/layout/orgChart1"/>
    <dgm:cxn modelId="{5B6980B0-557C-4185-91C9-7711DE63212D}" type="presParOf" srcId="{513CB851-2E7C-40CA-A48C-743B58AEC3EE}" destId="{AA9CD2A6-743E-4B4F-9645-C2E1D7E81C4B}" srcOrd="1" destOrd="0" presId="urn:microsoft.com/office/officeart/2005/8/layout/orgChart1"/>
    <dgm:cxn modelId="{65FBB10D-14D8-4CA2-92FF-336A3B026A92}" type="presParOf" srcId="{513CB851-2E7C-40CA-A48C-743B58AEC3EE}" destId="{B893B798-22C8-4A4D-94D3-CB0E4CE1F6C1}" srcOrd="2" destOrd="0" presId="urn:microsoft.com/office/officeart/2005/8/layout/orgChart1"/>
    <dgm:cxn modelId="{9EDA697C-8D06-442A-A36C-64E2A8A41F22}" type="presParOf" srcId="{89317DC5-AC1D-4C44-8A63-E86205DFE588}" destId="{8E14B17C-E4EA-4704-B5BF-4529AF60E0AA}" srcOrd="2" destOrd="0" presId="urn:microsoft.com/office/officeart/2005/8/layout/orgChart1"/>
    <dgm:cxn modelId="{D4ACC6CA-6B4D-4C45-9E15-8C1333738167}" type="presParOf" srcId="{EA85C633-42AA-4DFA-957C-5040485C2B35}" destId="{09BC3E8D-A34E-4A9F-9862-6B6A635ABAC6}" srcOrd="4" destOrd="0" presId="urn:microsoft.com/office/officeart/2005/8/layout/orgChart1"/>
    <dgm:cxn modelId="{D303BE78-8D1E-400D-9464-C9EDB5A752CA}" type="presParOf" srcId="{EA85C633-42AA-4DFA-957C-5040485C2B35}" destId="{E27FFB6D-AB9E-4429-AC80-11A0769A3F65}" srcOrd="5" destOrd="0" presId="urn:microsoft.com/office/officeart/2005/8/layout/orgChart1"/>
    <dgm:cxn modelId="{5A1DFB44-4D5A-43B5-B24F-A95022EA1E72}" type="presParOf" srcId="{E27FFB6D-AB9E-4429-AC80-11A0769A3F65}" destId="{35F8A25F-9D4E-4D25-B0D4-DF79EBCAB570}" srcOrd="0" destOrd="0" presId="urn:microsoft.com/office/officeart/2005/8/layout/orgChart1"/>
    <dgm:cxn modelId="{6F335853-0092-4209-8D63-91BD7C1E21AA}" type="presParOf" srcId="{35F8A25F-9D4E-4D25-B0D4-DF79EBCAB570}" destId="{10BECEE9-C8D0-487B-B73C-499BFF1DFBAF}" srcOrd="0" destOrd="0" presId="urn:microsoft.com/office/officeart/2005/8/layout/orgChart1"/>
    <dgm:cxn modelId="{78A850D9-F598-41DB-B254-9DD3A12EE383}" type="presParOf" srcId="{35F8A25F-9D4E-4D25-B0D4-DF79EBCAB570}" destId="{C2B72F24-195D-423E-998C-C6803DF12245}" srcOrd="1" destOrd="0" presId="urn:microsoft.com/office/officeart/2005/8/layout/orgChart1"/>
    <dgm:cxn modelId="{48100F83-9BA3-464B-8065-0CE03D56DA96}" type="presParOf" srcId="{E27FFB6D-AB9E-4429-AC80-11A0769A3F65}" destId="{2FC3BCDB-FD75-4A69-863C-22EBE5EEBE1F}" srcOrd="1" destOrd="0" presId="urn:microsoft.com/office/officeart/2005/8/layout/orgChart1"/>
    <dgm:cxn modelId="{4D7A5E57-0B59-4B7B-BD77-F32E5AB755A4}" type="presParOf" srcId="{2FC3BCDB-FD75-4A69-863C-22EBE5EEBE1F}" destId="{54AE89AC-7362-4D6D-B476-41EBBCD18826}" srcOrd="0" destOrd="0" presId="urn:microsoft.com/office/officeart/2005/8/layout/orgChart1"/>
    <dgm:cxn modelId="{1AB20FA1-5364-4E08-8155-7E68278A1A8B}" type="presParOf" srcId="{2FC3BCDB-FD75-4A69-863C-22EBE5EEBE1F}" destId="{2E0C397A-8AC7-4AB2-836D-BD29972B3374}" srcOrd="1" destOrd="0" presId="urn:microsoft.com/office/officeart/2005/8/layout/orgChart1"/>
    <dgm:cxn modelId="{E974F853-2DFB-4CEA-A5C0-9C4C5E153EBC}" type="presParOf" srcId="{2E0C397A-8AC7-4AB2-836D-BD29972B3374}" destId="{D80F82E0-1564-448D-BCF4-2D9058B341ED}" srcOrd="0" destOrd="0" presId="urn:microsoft.com/office/officeart/2005/8/layout/orgChart1"/>
    <dgm:cxn modelId="{E0656A99-EA0F-4E7A-BE9B-8E21DCF81A24}" type="presParOf" srcId="{D80F82E0-1564-448D-BCF4-2D9058B341ED}" destId="{D09BCDD5-9351-4BA6-9DC1-A1C267323A8C}" srcOrd="0" destOrd="0" presId="urn:microsoft.com/office/officeart/2005/8/layout/orgChart1"/>
    <dgm:cxn modelId="{7D12952C-1F83-4EBB-978D-093A4D747546}" type="presParOf" srcId="{D80F82E0-1564-448D-BCF4-2D9058B341ED}" destId="{52D7B10B-CF92-4A19-BD3B-A81EB272DF9E}" srcOrd="1" destOrd="0" presId="urn:microsoft.com/office/officeart/2005/8/layout/orgChart1"/>
    <dgm:cxn modelId="{B16C3394-C642-4887-B252-8AEBA8B744C3}" type="presParOf" srcId="{2E0C397A-8AC7-4AB2-836D-BD29972B3374}" destId="{E9937541-866E-46EC-A0A7-3EC6C02CF7C5}" srcOrd="1" destOrd="0" presId="urn:microsoft.com/office/officeart/2005/8/layout/orgChart1"/>
    <dgm:cxn modelId="{CC11A376-16FB-4464-825B-713A9F3CF4AB}" type="presParOf" srcId="{2E0C397A-8AC7-4AB2-836D-BD29972B3374}" destId="{ED7AE0FB-5DDE-48D9-B15F-EF3D178780D1}" srcOrd="2" destOrd="0" presId="urn:microsoft.com/office/officeart/2005/8/layout/orgChart1"/>
    <dgm:cxn modelId="{59BE22E8-740D-493D-9ACE-676C0272CAFC}" type="presParOf" srcId="{2FC3BCDB-FD75-4A69-863C-22EBE5EEBE1F}" destId="{77A704DA-841A-42F9-85DD-B6D9E2CEC592}" srcOrd="2" destOrd="0" presId="urn:microsoft.com/office/officeart/2005/8/layout/orgChart1"/>
    <dgm:cxn modelId="{7C6CF9BA-A1B4-49A6-A330-261D386F22F4}" type="presParOf" srcId="{2FC3BCDB-FD75-4A69-863C-22EBE5EEBE1F}" destId="{287D5B73-1CC0-4806-85B1-5A89DE5857BA}" srcOrd="3" destOrd="0" presId="urn:microsoft.com/office/officeart/2005/8/layout/orgChart1"/>
    <dgm:cxn modelId="{6443BD3C-992E-48DC-9271-B61C7A0C2445}" type="presParOf" srcId="{287D5B73-1CC0-4806-85B1-5A89DE5857BA}" destId="{66623AF6-8289-4B13-9D33-99893CF200D7}" srcOrd="0" destOrd="0" presId="urn:microsoft.com/office/officeart/2005/8/layout/orgChart1"/>
    <dgm:cxn modelId="{B6D84166-84B1-4919-8FE0-7C98FEB2EE29}" type="presParOf" srcId="{66623AF6-8289-4B13-9D33-99893CF200D7}" destId="{A38D36AA-94C0-4F31-92A4-E4D03523CD57}" srcOrd="0" destOrd="0" presId="urn:microsoft.com/office/officeart/2005/8/layout/orgChart1"/>
    <dgm:cxn modelId="{C395D526-FEE8-4B17-9B90-302BEAB3EFE6}" type="presParOf" srcId="{66623AF6-8289-4B13-9D33-99893CF200D7}" destId="{B0AFF4F2-413C-4EB6-B997-493894C0E2A7}" srcOrd="1" destOrd="0" presId="urn:microsoft.com/office/officeart/2005/8/layout/orgChart1"/>
    <dgm:cxn modelId="{999BF30F-AA11-4846-9D0A-77947434D8FD}" type="presParOf" srcId="{287D5B73-1CC0-4806-85B1-5A89DE5857BA}" destId="{D37F512D-D560-4D00-96C4-DC6A5CD3A0F9}" srcOrd="1" destOrd="0" presId="urn:microsoft.com/office/officeart/2005/8/layout/orgChart1"/>
    <dgm:cxn modelId="{2D2B2C59-CFA9-4831-B638-D93BEF266D82}" type="presParOf" srcId="{287D5B73-1CC0-4806-85B1-5A89DE5857BA}" destId="{FE21EE63-245F-4603-8F72-C9DBBC1270D8}" srcOrd="2" destOrd="0" presId="urn:microsoft.com/office/officeart/2005/8/layout/orgChart1"/>
    <dgm:cxn modelId="{8115F022-9ADC-429A-89CB-9DE854268910}" type="presParOf" srcId="{2FC3BCDB-FD75-4A69-863C-22EBE5EEBE1F}" destId="{2E1EAE49-8C58-4E71-B5A9-5757C0D2934C}" srcOrd="4" destOrd="0" presId="urn:microsoft.com/office/officeart/2005/8/layout/orgChart1"/>
    <dgm:cxn modelId="{BB9AF764-2DD4-4842-B06B-9B6C7B129A33}" type="presParOf" srcId="{2FC3BCDB-FD75-4A69-863C-22EBE5EEBE1F}" destId="{2B566531-9CCB-4823-B052-86ED4A20234F}" srcOrd="5" destOrd="0" presId="urn:microsoft.com/office/officeart/2005/8/layout/orgChart1"/>
    <dgm:cxn modelId="{95B83003-258C-4FB2-A69E-3F244C0A8FC6}" type="presParOf" srcId="{2B566531-9CCB-4823-B052-86ED4A20234F}" destId="{793D5D2B-9839-45E0-85E0-7DA226DF3E37}" srcOrd="0" destOrd="0" presId="urn:microsoft.com/office/officeart/2005/8/layout/orgChart1"/>
    <dgm:cxn modelId="{7538589A-1FD2-4FAC-951F-17A3A849B93E}" type="presParOf" srcId="{793D5D2B-9839-45E0-85E0-7DA226DF3E37}" destId="{3CB2D68A-EBEC-453A-8383-97898863427C}" srcOrd="0" destOrd="0" presId="urn:microsoft.com/office/officeart/2005/8/layout/orgChart1"/>
    <dgm:cxn modelId="{608DFC30-9643-43F6-B866-A67F5D41971C}" type="presParOf" srcId="{793D5D2B-9839-45E0-85E0-7DA226DF3E37}" destId="{7D10BF47-AF36-4A18-8ABB-47981D106A16}" srcOrd="1" destOrd="0" presId="urn:microsoft.com/office/officeart/2005/8/layout/orgChart1"/>
    <dgm:cxn modelId="{AF704D7F-4829-4433-A4BF-BD24687E5108}" type="presParOf" srcId="{2B566531-9CCB-4823-B052-86ED4A20234F}" destId="{CA24CC29-9C4D-4EFA-8DB0-5DF7218357FD}" srcOrd="1" destOrd="0" presId="urn:microsoft.com/office/officeart/2005/8/layout/orgChart1"/>
    <dgm:cxn modelId="{F1236B69-D578-47A6-A26C-701CB796BD5D}" type="presParOf" srcId="{2B566531-9CCB-4823-B052-86ED4A20234F}" destId="{B6A5F68B-F2E3-4E70-8B40-B6E3AE43B673}" srcOrd="2" destOrd="0" presId="urn:microsoft.com/office/officeart/2005/8/layout/orgChart1"/>
    <dgm:cxn modelId="{CB176F0F-B704-4B71-BB36-5F3D56AC1E17}" type="presParOf" srcId="{2FC3BCDB-FD75-4A69-863C-22EBE5EEBE1F}" destId="{D6D2DDF5-F1AA-4DA3-AF2A-CE9B9E96D831}" srcOrd="6" destOrd="0" presId="urn:microsoft.com/office/officeart/2005/8/layout/orgChart1"/>
    <dgm:cxn modelId="{C4910E69-CEC4-4FF5-88FD-89173E66E66F}" type="presParOf" srcId="{2FC3BCDB-FD75-4A69-863C-22EBE5EEBE1F}" destId="{458FB568-E3EF-437B-A9FB-6CA57E776AE6}" srcOrd="7" destOrd="0" presId="urn:microsoft.com/office/officeart/2005/8/layout/orgChart1"/>
    <dgm:cxn modelId="{46E3F135-16A9-424B-A493-B368EA704D6D}" type="presParOf" srcId="{458FB568-E3EF-437B-A9FB-6CA57E776AE6}" destId="{2E6808CB-D260-4025-B069-D19A3D9EE514}" srcOrd="0" destOrd="0" presId="urn:microsoft.com/office/officeart/2005/8/layout/orgChart1"/>
    <dgm:cxn modelId="{19DEC184-3448-4829-9822-D462EF588CFD}" type="presParOf" srcId="{2E6808CB-D260-4025-B069-D19A3D9EE514}" destId="{2B50091E-A8E0-448A-838F-1F4EE64D9E83}" srcOrd="0" destOrd="0" presId="urn:microsoft.com/office/officeart/2005/8/layout/orgChart1"/>
    <dgm:cxn modelId="{269F4DA1-601A-472A-9358-E55B40CC12E3}" type="presParOf" srcId="{2E6808CB-D260-4025-B069-D19A3D9EE514}" destId="{BC366CF0-C8D5-49B4-95C7-472C7B016AED}" srcOrd="1" destOrd="0" presId="urn:microsoft.com/office/officeart/2005/8/layout/orgChart1"/>
    <dgm:cxn modelId="{624D8E98-0157-4709-803A-A98684CEE997}" type="presParOf" srcId="{458FB568-E3EF-437B-A9FB-6CA57E776AE6}" destId="{CA1A1393-46B9-4E7A-ABBD-13896AFAEBBF}" srcOrd="1" destOrd="0" presId="urn:microsoft.com/office/officeart/2005/8/layout/orgChart1"/>
    <dgm:cxn modelId="{B10240D0-BBB9-48F1-831F-53E220E90F0E}" type="presParOf" srcId="{458FB568-E3EF-437B-A9FB-6CA57E776AE6}" destId="{E339A956-D77C-4D76-894C-982F3308D631}" srcOrd="2" destOrd="0" presId="urn:microsoft.com/office/officeart/2005/8/layout/orgChart1"/>
    <dgm:cxn modelId="{94FED66B-BD1E-4F8A-A777-3CEAC3B63468}" type="presParOf" srcId="{E27FFB6D-AB9E-4429-AC80-11A0769A3F65}" destId="{52841222-F7C0-4986-AC3A-00F892C1BD6B}" srcOrd="2" destOrd="0" presId="urn:microsoft.com/office/officeart/2005/8/layout/orgChart1"/>
    <dgm:cxn modelId="{C17D3EA7-77A9-4585-B138-19E996812189}" type="presParOf" srcId="{EA85C633-42AA-4DFA-957C-5040485C2B35}" destId="{A412F834-D8A7-4CB3-BB73-2AABB419EEEA}" srcOrd="6" destOrd="0" presId="urn:microsoft.com/office/officeart/2005/8/layout/orgChart1"/>
    <dgm:cxn modelId="{A198A174-2FD3-45BF-8B1A-3E6B270AF978}" type="presParOf" srcId="{EA85C633-42AA-4DFA-957C-5040485C2B35}" destId="{C51802FF-2FA1-4FD7-B0D1-1F922EE2413F}" srcOrd="7" destOrd="0" presId="urn:microsoft.com/office/officeart/2005/8/layout/orgChart1"/>
    <dgm:cxn modelId="{3BA81591-63B7-4CA0-AD26-348453B6BC6A}" type="presParOf" srcId="{C51802FF-2FA1-4FD7-B0D1-1F922EE2413F}" destId="{31CDD3F2-DFE5-4091-A651-6B2E4F509C57}" srcOrd="0" destOrd="0" presId="urn:microsoft.com/office/officeart/2005/8/layout/orgChart1"/>
    <dgm:cxn modelId="{E8C190DE-EA7F-4C10-8CAE-B90A591D7FEF}" type="presParOf" srcId="{31CDD3F2-DFE5-4091-A651-6B2E4F509C57}" destId="{892242BE-8867-4D08-A16C-A8070C12D83B}" srcOrd="0" destOrd="0" presId="urn:microsoft.com/office/officeart/2005/8/layout/orgChart1"/>
    <dgm:cxn modelId="{511EC998-A6EA-4995-ABF6-D00768CB1771}" type="presParOf" srcId="{31CDD3F2-DFE5-4091-A651-6B2E4F509C57}" destId="{BD4C837E-1CE8-4CDB-9130-DBA230E35D10}" srcOrd="1" destOrd="0" presId="urn:microsoft.com/office/officeart/2005/8/layout/orgChart1"/>
    <dgm:cxn modelId="{CA5FB63F-D51B-4202-AA7B-7B91F92B48EC}" type="presParOf" srcId="{C51802FF-2FA1-4FD7-B0D1-1F922EE2413F}" destId="{4688E8A7-9EDE-459D-A6F1-AFDD392DB04D}" srcOrd="1" destOrd="0" presId="urn:microsoft.com/office/officeart/2005/8/layout/orgChart1"/>
    <dgm:cxn modelId="{288E89C8-22B0-495B-BECA-65A51A8C04A5}" type="presParOf" srcId="{4688E8A7-9EDE-459D-A6F1-AFDD392DB04D}" destId="{E3927F84-51C3-49DD-9A72-A6C5D36E2368}" srcOrd="0" destOrd="0" presId="urn:microsoft.com/office/officeart/2005/8/layout/orgChart1"/>
    <dgm:cxn modelId="{C1F61A65-5DE1-4713-BF29-4146F41966C4}" type="presParOf" srcId="{4688E8A7-9EDE-459D-A6F1-AFDD392DB04D}" destId="{E74F19DC-04C6-43C2-A28F-05C3B5D10A1D}" srcOrd="1" destOrd="0" presId="urn:microsoft.com/office/officeart/2005/8/layout/orgChart1"/>
    <dgm:cxn modelId="{99C60E65-3146-445F-973A-107044E212F1}" type="presParOf" srcId="{E74F19DC-04C6-43C2-A28F-05C3B5D10A1D}" destId="{73B9975A-2D87-4277-A99B-F8F850733CB4}" srcOrd="0" destOrd="0" presId="urn:microsoft.com/office/officeart/2005/8/layout/orgChart1"/>
    <dgm:cxn modelId="{2808A238-18C5-405F-BB1D-BD0B577A6679}" type="presParOf" srcId="{73B9975A-2D87-4277-A99B-F8F850733CB4}" destId="{1A6A0967-B95F-4ADB-8433-8F36DCEC3B65}" srcOrd="0" destOrd="0" presId="urn:microsoft.com/office/officeart/2005/8/layout/orgChart1"/>
    <dgm:cxn modelId="{A4CF5CB6-A249-490E-986C-74CDE92699B7}" type="presParOf" srcId="{73B9975A-2D87-4277-A99B-F8F850733CB4}" destId="{A03943A0-8724-43C4-B557-2B1DB85B02EE}" srcOrd="1" destOrd="0" presId="urn:microsoft.com/office/officeart/2005/8/layout/orgChart1"/>
    <dgm:cxn modelId="{808BD333-E109-4646-ABAE-F8111A7A96E0}" type="presParOf" srcId="{E74F19DC-04C6-43C2-A28F-05C3B5D10A1D}" destId="{6E503EA9-BF14-464A-AB7C-7E1A357C766A}" srcOrd="1" destOrd="0" presId="urn:microsoft.com/office/officeart/2005/8/layout/orgChart1"/>
    <dgm:cxn modelId="{9198099B-A78C-4614-8077-98CD7ABF239F}" type="presParOf" srcId="{E74F19DC-04C6-43C2-A28F-05C3B5D10A1D}" destId="{92400C26-1C03-4823-A53E-0D4FEA307FEE}" srcOrd="2" destOrd="0" presId="urn:microsoft.com/office/officeart/2005/8/layout/orgChart1"/>
    <dgm:cxn modelId="{6B55DC9C-1E90-46CF-A0DA-8811D8F0CDE1}" type="presParOf" srcId="{C51802FF-2FA1-4FD7-B0D1-1F922EE2413F}" destId="{62518FC1-C188-49EB-902E-79C3AD6BA7FF}" srcOrd="2" destOrd="0" presId="urn:microsoft.com/office/officeart/2005/8/layout/orgChart1"/>
    <dgm:cxn modelId="{7A38843B-0FFC-4862-AD24-A656F558F8E9}" type="presParOf" srcId="{EA85C633-42AA-4DFA-957C-5040485C2B35}" destId="{297A62DA-27C8-47C5-A64A-403C75FAFB0B}" srcOrd="8" destOrd="0" presId="urn:microsoft.com/office/officeart/2005/8/layout/orgChart1"/>
    <dgm:cxn modelId="{A29659E5-F124-4B02-AC9A-5AACB9AF74D3}" type="presParOf" srcId="{EA85C633-42AA-4DFA-957C-5040485C2B35}" destId="{FE86D3A1-52C0-4A75-9031-29518AD19B6F}" srcOrd="9" destOrd="0" presId="urn:microsoft.com/office/officeart/2005/8/layout/orgChart1"/>
    <dgm:cxn modelId="{D73BE045-0101-4C30-BC22-C4A4ACC5EB69}" type="presParOf" srcId="{FE86D3A1-52C0-4A75-9031-29518AD19B6F}" destId="{FBA26FDA-ABBF-4214-8C51-4D30D6F2DCEE}" srcOrd="0" destOrd="0" presId="urn:microsoft.com/office/officeart/2005/8/layout/orgChart1"/>
    <dgm:cxn modelId="{460D8F47-0D04-4F2F-AEF7-9E538C446E10}" type="presParOf" srcId="{FBA26FDA-ABBF-4214-8C51-4D30D6F2DCEE}" destId="{9623E4D9-9DAE-469B-847A-84091A4E4B32}" srcOrd="0" destOrd="0" presId="urn:microsoft.com/office/officeart/2005/8/layout/orgChart1"/>
    <dgm:cxn modelId="{005AE16E-FF85-4BED-A08D-51AC2962FEF4}" type="presParOf" srcId="{FBA26FDA-ABBF-4214-8C51-4D30D6F2DCEE}" destId="{CFA29F8E-A97E-4C98-93CC-0A05B4FF1D02}" srcOrd="1" destOrd="0" presId="urn:microsoft.com/office/officeart/2005/8/layout/orgChart1"/>
    <dgm:cxn modelId="{960AE89D-8981-4A66-879E-7FC48ACB1841}" type="presParOf" srcId="{FE86D3A1-52C0-4A75-9031-29518AD19B6F}" destId="{84E5B9A7-82F2-46E2-9043-CBE6340232A9}" srcOrd="1" destOrd="0" presId="urn:microsoft.com/office/officeart/2005/8/layout/orgChart1"/>
    <dgm:cxn modelId="{7CA18227-5FB8-4B90-84BB-5FD05181E496}" type="presParOf" srcId="{84E5B9A7-82F2-46E2-9043-CBE6340232A9}" destId="{EFE17E48-C790-47A9-9018-24C231204152}" srcOrd="0" destOrd="0" presId="urn:microsoft.com/office/officeart/2005/8/layout/orgChart1"/>
    <dgm:cxn modelId="{DF21E92F-79CC-42A0-A7D2-38DA598BACE1}" type="presParOf" srcId="{84E5B9A7-82F2-46E2-9043-CBE6340232A9}" destId="{8A29D6C2-9E41-41E6-B578-DF225F280DBA}" srcOrd="1" destOrd="0" presId="urn:microsoft.com/office/officeart/2005/8/layout/orgChart1"/>
    <dgm:cxn modelId="{FFAE48D4-EA7D-4255-B095-D810542FF2F7}" type="presParOf" srcId="{8A29D6C2-9E41-41E6-B578-DF225F280DBA}" destId="{07A064A8-77C9-475B-B874-1002858AB0E8}" srcOrd="0" destOrd="0" presId="urn:microsoft.com/office/officeart/2005/8/layout/orgChart1"/>
    <dgm:cxn modelId="{C6305820-82F4-4F7F-B0F4-16BD9EE892D3}" type="presParOf" srcId="{07A064A8-77C9-475B-B874-1002858AB0E8}" destId="{90DDDEDC-0501-4FAE-B741-E3E9562DCAF1}" srcOrd="0" destOrd="0" presId="urn:microsoft.com/office/officeart/2005/8/layout/orgChart1"/>
    <dgm:cxn modelId="{162E59DA-2CC4-4CDA-A03B-41E4319AEF0D}" type="presParOf" srcId="{07A064A8-77C9-475B-B874-1002858AB0E8}" destId="{C3BE0AE1-604D-46FE-9AC6-179C3A376B52}" srcOrd="1" destOrd="0" presId="urn:microsoft.com/office/officeart/2005/8/layout/orgChart1"/>
    <dgm:cxn modelId="{C15DCD7F-95AE-49E6-861D-2422234D3EF1}" type="presParOf" srcId="{8A29D6C2-9E41-41E6-B578-DF225F280DBA}" destId="{031350E9-FA71-4F2A-ADBF-EEC17EE598DE}" srcOrd="1" destOrd="0" presId="urn:microsoft.com/office/officeart/2005/8/layout/orgChart1"/>
    <dgm:cxn modelId="{68EB7147-3C36-41DC-A938-4AF63D608519}" type="presParOf" srcId="{8A29D6C2-9E41-41E6-B578-DF225F280DBA}" destId="{F6E14915-78AD-462E-ACE2-5C0C02CFCB57}" srcOrd="2" destOrd="0" presId="urn:microsoft.com/office/officeart/2005/8/layout/orgChart1"/>
    <dgm:cxn modelId="{3AFEB649-7A22-47B3-8456-E602C62CE24D}" type="presParOf" srcId="{84E5B9A7-82F2-46E2-9043-CBE6340232A9}" destId="{5F832263-5033-4469-AF09-193158F7A5E8}" srcOrd="2" destOrd="0" presId="urn:microsoft.com/office/officeart/2005/8/layout/orgChart1"/>
    <dgm:cxn modelId="{5B92E11C-EA3C-4CA4-B669-17E50560E59B}" type="presParOf" srcId="{84E5B9A7-82F2-46E2-9043-CBE6340232A9}" destId="{BD8787F4-F460-4E8B-88F0-D2A2C3AD9745}" srcOrd="3" destOrd="0" presId="urn:microsoft.com/office/officeart/2005/8/layout/orgChart1"/>
    <dgm:cxn modelId="{3613CD72-6217-4192-9CA5-1FCA6BC063C1}" type="presParOf" srcId="{BD8787F4-F460-4E8B-88F0-D2A2C3AD9745}" destId="{AD3445C3-F854-41CD-8280-AFCAABB92ED5}" srcOrd="0" destOrd="0" presId="urn:microsoft.com/office/officeart/2005/8/layout/orgChart1"/>
    <dgm:cxn modelId="{72C193FD-F29F-4B82-931C-BD95842823A9}" type="presParOf" srcId="{AD3445C3-F854-41CD-8280-AFCAABB92ED5}" destId="{DA9BA2E5-9BF4-4BC2-901E-97A5604226CB}" srcOrd="0" destOrd="0" presId="urn:microsoft.com/office/officeart/2005/8/layout/orgChart1"/>
    <dgm:cxn modelId="{BF4A6F70-CDE9-48DF-81A5-E76244648084}" type="presParOf" srcId="{AD3445C3-F854-41CD-8280-AFCAABB92ED5}" destId="{0227782E-D702-4532-A599-785E4433DA0D}" srcOrd="1" destOrd="0" presId="urn:microsoft.com/office/officeart/2005/8/layout/orgChart1"/>
    <dgm:cxn modelId="{25301C01-07C8-45BF-91BC-1ED22048E475}" type="presParOf" srcId="{BD8787F4-F460-4E8B-88F0-D2A2C3AD9745}" destId="{0E3AC8A6-4C6D-4B03-805F-98377447F6C5}" srcOrd="1" destOrd="0" presId="urn:microsoft.com/office/officeart/2005/8/layout/orgChart1"/>
    <dgm:cxn modelId="{C1EC5AAE-0D6B-49F2-BE29-428092330D94}" type="presParOf" srcId="{BD8787F4-F460-4E8B-88F0-D2A2C3AD9745}" destId="{DDF02526-F603-4EE9-A226-2D2AD481AE95}" srcOrd="2" destOrd="0" presId="urn:microsoft.com/office/officeart/2005/8/layout/orgChart1"/>
    <dgm:cxn modelId="{E1EE1101-8DBE-4B0C-BE93-C8D303F10E01}" type="presParOf" srcId="{84E5B9A7-82F2-46E2-9043-CBE6340232A9}" destId="{DE682E96-14D0-4B15-B1AF-9B7F0D4E07FE}" srcOrd="4" destOrd="0" presId="urn:microsoft.com/office/officeart/2005/8/layout/orgChart1"/>
    <dgm:cxn modelId="{C879EA2C-8BD4-4902-8C52-AD190B5095A1}" type="presParOf" srcId="{84E5B9A7-82F2-46E2-9043-CBE6340232A9}" destId="{01F3C5B6-3295-4FFF-8740-EC776A9E8A6C}" srcOrd="5" destOrd="0" presId="urn:microsoft.com/office/officeart/2005/8/layout/orgChart1"/>
    <dgm:cxn modelId="{BD79AD99-D6FD-4A36-9710-219AE4E3C697}" type="presParOf" srcId="{01F3C5B6-3295-4FFF-8740-EC776A9E8A6C}" destId="{F9A0A4D8-FE11-4D98-8FB8-412AE4803126}" srcOrd="0" destOrd="0" presId="urn:microsoft.com/office/officeart/2005/8/layout/orgChart1"/>
    <dgm:cxn modelId="{F84FBA24-FE71-49B8-9683-943B2FACFFB0}" type="presParOf" srcId="{F9A0A4D8-FE11-4D98-8FB8-412AE4803126}" destId="{34446AB1-859D-4F88-B2BD-4F0684BF81B6}" srcOrd="0" destOrd="0" presId="urn:microsoft.com/office/officeart/2005/8/layout/orgChart1"/>
    <dgm:cxn modelId="{35729A3A-F132-408B-A445-88620F5DC320}" type="presParOf" srcId="{F9A0A4D8-FE11-4D98-8FB8-412AE4803126}" destId="{723C46EC-8C85-4C3A-A008-7B7960FA7964}" srcOrd="1" destOrd="0" presId="urn:microsoft.com/office/officeart/2005/8/layout/orgChart1"/>
    <dgm:cxn modelId="{6FB56DC6-8BCB-46CE-AA21-76BDFA9B863D}" type="presParOf" srcId="{01F3C5B6-3295-4FFF-8740-EC776A9E8A6C}" destId="{B23A04F8-DC33-420E-BC1F-C83289DEB392}" srcOrd="1" destOrd="0" presId="urn:microsoft.com/office/officeart/2005/8/layout/orgChart1"/>
    <dgm:cxn modelId="{53241766-544B-418C-A56A-5F54D40E97EA}" type="presParOf" srcId="{01F3C5B6-3295-4FFF-8740-EC776A9E8A6C}" destId="{44F0E702-E69F-4F87-A2D2-671AF0E187D6}" srcOrd="2" destOrd="0" presId="urn:microsoft.com/office/officeart/2005/8/layout/orgChart1"/>
    <dgm:cxn modelId="{CA76F3DA-8E8B-49A1-80FA-8C58D4D4A5E1}" type="presParOf" srcId="{84E5B9A7-82F2-46E2-9043-CBE6340232A9}" destId="{61A893DA-F3A0-456D-B4A3-E33E38AB64BE}" srcOrd="6" destOrd="0" presId="urn:microsoft.com/office/officeart/2005/8/layout/orgChart1"/>
    <dgm:cxn modelId="{BB978AB1-9159-4C6D-815D-091800B7E31F}" type="presParOf" srcId="{84E5B9A7-82F2-46E2-9043-CBE6340232A9}" destId="{1DAFF207-9AD5-4DAE-A5CC-658EB5029401}" srcOrd="7" destOrd="0" presId="urn:microsoft.com/office/officeart/2005/8/layout/orgChart1"/>
    <dgm:cxn modelId="{AAB8898E-4810-49C7-8E81-1E725563E3D3}" type="presParOf" srcId="{1DAFF207-9AD5-4DAE-A5CC-658EB5029401}" destId="{EDECC306-29F7-4A72-AB54-247A2E50D7E5}" srcOrd="0" destOrd="0" presId="urn:microsoft.com/office/officeart/2005/8/layout/orgChart1"/>
    <dgm:cxn modelId="{B08A64E1-2AC1-49DC-BB8B-EB34928BBBB0}" type="presParOf" srcId="{EDECC306-29F7-4A72-AB54-247A2E50D7E5}" destId="{36D5EA51-34C3-4F6D-9C7B-848DCCAAFED3}" srcOrd="0" destOrd="0" presId="urn:microsoft.com/office/officeart/2005/8/layout/orgChart1"/>
    <dgm:cxn modelId="{901DFE61-64A1-48A3-B78F-0ECFCC780EBF}" type="presParOf" srcId="{EDECC306-29F7-4A72-AB54-247A2E50D7E5}" destId="{0ABCD920-B19E-4BD6-9234-2C8D32683693}" srcOrd="1" destOrd="0" presId="urn:microsoft.com/office/officeart/2005/8/layout/orgChart1"/>
    <dgm:cxn modelId="{8017104E-E000-4D69-AB47-5D407C3EC156}" type="presParOf" srcId="{1DAFF207-9AD5-4DAE-A5CC-658EB5029401}" destId="{E00D9209-24AA-4676-8BA0-3FCDB122113E}" srcOrd="1" destOrd="0" presId="urn:microsoft.com/office/officeart/2005/8/layout/orgChart1"/>
    <dgm:cxn modelId="{A16D339A-F205-4B7F-9748-21A6517030D5}" type="presParOf" srcId="{1DAFF207-9AD5-4DAE-A5CC-658EB5029401}" destId="{E2C6B6B6-727D-404F-A992-59267DF1AAFD}" srcOrd="2" destOrd="0" presId="urn:microsoft.com/office/officeart/2005/8/layout/orgChart1"/>
    <dgm:cxn modelId="{DD848B9C-0B11-4F7F-96A7-D70FA044CC74}" type="presParOf" srcId="{84E5B9A7-82F2-46E2-9043-CBE6340232A9}" destId="{26772F80-1416-4C94-B973-0950882B6ADB}" srcOrd="8" destOrd="0" presId="urn:microsoft.com/office/officeart/2005/8/layout/orgChart1"/>
    <dgm:cxn modelId="{7D6136C0-ADB1-4809-91B9-755EFA517032}" type="presParOf" srcId="{84E5B9A7-82F2-46E2-9043-CBE6340232A9}" destId="{9C51A341-7C3B-494D-9FB8-E8412A2B3590}" srcOrd="9" destOrd="0" presId="urn:microsoft.com/office/officeart/2005/8/layout/orgChart1"/>
    <dgm:cxn modelId="{AE662F09-B8FC-4449-824C-8AB45FBCB218}" type="presParOf" srcId="{9C51A341-7C3B-494D-9FB8-E8412A2B3590}" destId="{624FC508-538E-4DBD-ACAA-CE21F797D8BA}" srcOrd="0" destOrd="0" presId="urn:microsoft.com/office/officeart/2005/8/layout/orgChart1"/>
    <dgm:cxn modelId="{BF2C0481-0425-49C3-B410-5BDE8A9AFEAE}" type="presParOf" srcId="{624FC508-538E-4DBD-ACAA-CE21F797D8BA}" destId="{774A521C-5DAC-428C-BB90-06F5CB40FD33}" srcOrd="0" destOrd="0" presId="urn:microsoft.com/office/officeart/2005/8/layout/orgChart1"/>
    <dgm:cxn modelId="{4FF2FDB8-B992-45C9-84CC-E5C8DBFC14E5}" type="presParOf" srcId="{624FC508-538E-4DBD-ACAA-CE21F797D8BA}" destId="{E086237D-0CB0-40B0-B924-41543C5CD0DB}" srcOrd="1" destOrd="0" presId="urn:microsoft.com/office/officeart/2005/8/layout/orgChart1"/>
    <dgm:cxn modelId="{B751D720-C881-4EF3-80A9-CE2523A18012}" type="presParOf" srcId="{9C51A341-7C3B-494D-9FB8-E8412A2B3590}" destId="{F2BF2855-AEF8-4AF5-9B78-C5735B4A47C5}" srcOrd="1" destOrd="0" presId="urn:microsoft.com/office/officeart/2005/8/layout/orgChart1"/>
    <dgm:cxn modelId="{C5142E08-81D2-46D4-9190-B1C8A48644ED}" type="presParOf" srcId="{9C51A341-7C3B-494D-9FB8-E8412A2B3590}" destId="{0CCFE9AD-27B4-4568-989E-5253BAA75D5A}" srcOrd="2" destOrd="0" presId="urn:microsoft.com/office/officeart/2005/8/layout/orgChart1"/>
    <dgm:cxn modelId="{8CCA9B7C-E025-4B9D-A1EB-42A90A1F696F}" type="presParOf" srcId="{84E5B9A7-82F2-46E2-9043-CBE6340232A9}" destId="{5024F37C-A033-41BC-B0CE-6CA1BEFB13F0}" srcOrd="10" destOrd="0" presId="urn:microsoft.com/office/officeart/2005/8/layout/orgChart1"/>
    <dgm:cxn modelId="{646F36AA-B7E5-433A-9DBC-DA11DA1853A4}" type="presParOf" srcId="{84E5B9A7-82F2-46E2-9043-CBE6340232A9}" destId="{000B464B-B706-4645-BAE4-482102A67E10}" srcOrd="11" destOrd="0" presId="urn:microsoft.com/office/officeart/2005/8/layout/orgChart1"/>
    <dgm:cxn modelId="{65A12681-5E19-4AEC-BD1E-94A06ABF59FD}" type="presParOf" srcId="{000B464B-B706-4645-BAE4-482102A67E10}" destId="{93B28DA7-3B7E-4DDA-AD6A-31CBED506D6C}" srcOrd="0" destOrd="0" presId="urn:microsoft.com/office/officeart/2005/8/layout/orgChart1"/>
    <dgm:cxn modelId="{BDE1B899-C78C-4922-85EC-A9327F3C72B2}" type="presParOf" srcId="{93B28DA7-3B7E-4DDA-AD6A-31CBED506D6C}" destId="{5A12F2A0-F789-4FB0-9C36-A72506C5C49B}" srcOrd="0" destOrd="0" presId="urn:microsoft.com/office/officeart/2005/8/layout/orgChart1"/>
    <dgm:cxn modelId="{5CC712BD-42A4-482D-BA76-2DA961A99A71}" type="presParOf" srcId="{93B28DA7-3B7E-4DDA-AD6A-31CBED506D6C}" destId="{64670CB6-4F2F-464D-83C3-4A6E45076400}" srcOrd="1" destOrd="0" presId="urn:microsoft.com/office/officeart/2005/8/layout/orgChart1"/>
    <dgm:cxn modelId="{2815087F-8066-4F1D-BF8D-AA8B9774795C}" type="presParOf" srcId="{000B464B-B706-4645-BAE4-482102A67E10}" destId="{EFEEF301-3B76-4B61-BE38-C4DB7608A32B}" srcOrd="1" destOrd="0" presId="urn:microsoft.com/office/officeart/2005/8/layout/orgChart1"/>
    <dgm:cxn modelId="{3824DE28-0FD3-4161-841C-3CBF6948CFEA}" type="presParOf" srcId="{000B464B-B706-4645-BAE4-482102A67E10}" destId="{9BBC9B81-DE26-4B76-806C-A38562B630C8}" srcOrd="2" destOrd="0" presId="urn:microsoft.com/office/officeart/2005/8/layout/orgChart1"/>
    <dgm:cxn modelId="{E26A0AE8-D7EF-44A8-A7A1-AED342296566}" type="presParOf" srcId="{FE86D3A1-52C0-4A75-9031-29518AD19B6F}" destId="{104B54FB-F684-41B3-9DA9-5BD2EDB8BBA9}" srcOrd="2" destOrd="0" presId="urn:microsoft.com/office/officeart/2005/8/layout/orgChart1"/>
    <dgm:cxn modelId="{18070E59-C0DF-438E-AE8C-3229C9B2B1FB}" type="presParOf" srcId="{3A1AFBAB-B0CB-475F-9B93-F1E732807488}" destId="{5439AAF1-F6A7-47A3-8939-4A387BF04B33}"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9B0F4A-82A5-4BDF-B244-9E2AB0866F89}">
      <dsp:nvSpPr>
        <dsp:cNvPr id="0" name=""/>
        <dsp:cNvSpPr/>
      </dsp:nvSpPr>
      <dsp:spPr>
        <a:xfrm>
          <a:off x="4955821" y="832392"/>
          <a:ext cx="4026000" cy="349363"/>
        </a:xfrm>
        <a:custGeom>
          <a:avLst/>
          <a:gdLst/>
          <a:ahLst/>
          <a:cxnLst/>
          <a:rect l="0" t="0" r="0" b="0"/>
          <a:pathLst>
            <a:path>
              <a:moveTo>
                <a:pt x="0" y="0"/>
              </a:moveTo>
              <a:lnTo>
                <a:pt x="0" y="174681"/>
              </a:lnTo>
              <a:lnTo>
                <a:pt x="4026000" y="174681"/>
              </a:lnTo>
              <a:lnTo>
                <a:pt x="4026000" y="34936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412F834-D8A7-4CB3-BB73-2AABB419EEEA}">
      <dsp:nvSpPr>
        <dsp:cNvPr id="0" name=""/>
        <dsp:cNvSpPr/>
      </dsp:nvSpPr>
      <dsp:spPr>
        <a:xfrm>
          <a:off x="4955821" y="832392"/>
          <a:ext cx="2013000" cy="349363"/>
        </a:xfrm>
        <a:custGeom>
          <a:avLst/>
          <a:gdLst/>
          <a:ahLst/>
          <a:cxnLst/>
          <a:rect l="0" t="0" r="0" b="0"/>
          <a:pathLst>
            <a:path>
              <a:moveTo>
                <a:pt x="0" y="0"/>
              </a:moveTo>
              <a:lnTo>
                <a:pt x="0" y="174681"/>
              </a:lnTo>
              <a:lnTo>
                <a:pt x="2013000" y="174681"/>
              </a:lnTo>
              <a:lnTo>
                <a:pt x="2013000" y="349363"/>
              </a:lnTo>
            </a:path>
          </a:pathLst>
        </a:custGeom>
        <a:noFill/>
        <a:ln w="12700" cap="flat" cmpd="sng" algn="ctr">
          <a:solidFill>
            <a:srgbClr val="038783"/>
          </a:solidFill>
          <a:prstDash val="solid"/>
          <a:miter lim="800000"/>
        </a:ln>
        <a:effectLst/>
      </dsp:spPr>
      <dsp:style>
        <a:lnRef idx="2">
          <a:scrgbClr r="0" g="0" b="0"/>
        </a:lnRef>
        <a:fillRef idx="0">
          <a:scrgbClr r="0" g="0" b="0"/>
        </a:fillRef>
        <a:effectRef idx="0">
          <a:scrgbClr r="0" g="0" b="0"/>
        </a:effectRef>
        <a:fontRef idx="minor"/>
      </dsp:style>
    </dsp:sp>
    <dsp:sp modelId="{A35F8581-5A1E-4C3E-B66E-058C73B15704}">
      <dsp:nvSpPr>
        <dsp:cNvPr id="0" name=""/>
        <dsp:cNvSpPr/>
      </dsp:nvSpPr>
      <dsp:spPr>
        <a:xfrm>
          <a:off x="4910101" y="832392"/>
          <a:ext cx="91440" cy="349363"/>
        </a:xfrm>
        <a:custGeom>
          <a:avLst/>
          <a:gdLst/>
          <a:ahLst/>
          <a:cxnLst/>
          <a:rect l="0" t="0" r="0" b="0"/>
          <a:pathLst>
            <a:path>
              <a:moveTo>
                <a:pt x="45720" y="0"/>
              </a:moveTo>
              <a:lnTo>
                <a:pt x="45720" y="349363"/>
              </a:lnTo>
            </a:path>
          </a:pathLst>
        </a:custGeom>
        <a:noFill/>
        <a:ln w="12700" cap="flat" cmpd="sng" algn="ctr">
          <a:solidFill>
            <a:srgbClr val="038783"/>
          </a:solidFill>
          <a:prstDash val="solid"/>
          <a:miter lim="800000"/>
        </a:ln>
        <a:effectLst/>
      </dsp:spPr>
      <dsp:style>
        <a:lnRef idx="2">
          <a:scrgbClr r="0" g="0" b="0"/>
        </a:lnRef>
        <a:fillRef idx="0">
          <a:scrgbClr r="0" g="0" b="0"/>
        </a:fillRef>
        <a:effectRef idx="0">
          <a:scrgbClr r="0" g="0" b="0"/>
        </a:effectRef>
        <a:fontRef idx="minor"/>
      </dsp:style>
    </dsp:sp>
    <dsp:sp modelId="{09BC3E8D-A34E-4A9F-9862-6B6A635ABAC6}">
      <dsp:nvSpPr>
        <dsp:cNvPr id="0" name=""/>
        <dsp:cNvSpPr/>
      </dsp:nvSpPr>
      <dsp:spPr>
        <a:xfrm>
          <a:off x="2942821" y="832392"/>
          <a:ext cx="2013000" cy="349363"/>
        </a:xfrm>
        <a:custGeom>
          <a:avLst/>
          <a:gdLst/>
          <a:ahLst/>
          <a:cxnLst/>
          <a:rect l="0" t="0" r="0" b="0"/>
          <a:pathLst>
            <a:path>
              <a:moveTo>
                <a:pt x="2013000" y="0"/>
              </a:moveTo>
              <a:lnTo>
                <a:pt x="2013000" y="174681"/>
              </a:lnTo>
              <a:lnTo>
                <a:pt x="0" y="174681"/>
              </a:lnTo>
              <a:lnTo>
                <a:pt x="0" y="349363"/>
              </a:lnTo>
            </a:path>
          </a:pathLst>
        </a:custGeom>
        <a:noFill/>
        <a:ln w="12700" cap="flat" cmpd="sng" algn="ctr">
          <a:solidFill>
            <a:srgbClr val="038783"/>
          </a:solidFill>
          <a:prstDash val="solid"/>
          <a:miter lim="800000"/>
        </a:ln>
        <a:effectLst/>
      </dsp:spPr>
      <dsp:style>
        <a:lnRef idx="2">
          <a:scrgbClr r="0" g="0" b="0"/>
        </a:lnRef>
        <a:fillRef idx="0">
          <a:scrgbClr r="0" g="0" b="0"/>
        </a:fillRef>
        <a:effectRef idx="0">
          <a:scrgbClr r="0" g="0" b="0"/>
        </a:effectRef>
        <a:fontRef idx="minor"/>
      </dsp:style>
    </dsp:sp>
    <dsp:sp modelId="{B50FCF7A-6C3C-412A-ACD9-459D3692B3A4}">
      <dsp:nvSpPr>
        <dsp:cNvPr id="0" name=""/>
        <dsp:cNvSpPr/>
      </dsp:nvSpPr>
      <dsp:spPr>
        <a:xfrm>
          <a:off x="929821" y="832392"/>
          <a:ext cx="4026000" cy="349363"/>
        </a:xfrm>
        <a:custGeom>
          <a:avLst/>
          <a:gdLst/>
          <a:ahLst/>
          <a:cxnLst/>
          <a:rect l="0" t="0" r="0" b="0"/>
          <a:pathLst>
            <a:path>
              <a:moveTo>
                <a:pt x="4026000" y="0"/>
              </a:moveTo>
              <a:lnTo>
                <a:pt x="4026000" y="174681"/>
              </a:lnTo>
              <a:lnTo>
                <a:pt x="0" y="174681"/>
              </a:lnTo>
              <a:lnTo>
                <a:pt x="0" y="349363"/>
              </a:lnTo>
            </a:path>
          </a:pathLst>
        </a:custGeom>
        <a:noFill/>
        <a:ln w="12700" cap="flat" cmpd="sng" algn="ctr">
          <a:solidFill>
            <a:srgbClr val="038783"/>
          </a:solidFill>
          <a:prstDash val="solid"/>
          <a:miter lim="800000"/>
        </a:ln>
        <a:effectLst/>
      </dsp:spPr>
      <dsp:style>
        <a:lnRef idx="2">
          <a:scrgbClr r="0" g="0" b="0"/>
        </a:lnRef>
        <a:fillRef idx="0">
          <a:scrgbClr r="0" g="0" b="0"/>
        </a:fillRef>
        <a:effectRef idx="0">
          <a:scrgbClr r="0" g="0" b="0"/>
        </a:effectRef>
        <a:fontRef idx="minor"/>
      </dsp:style>
    </dsp:sp>
    <dsp:sp modelId="{B96B7448-7FE4-4E75-ACAC-AFA241EC5613}">
      <dsp:nvSpPr>
        <dsp:cNvPr id="0" name=""/>
        <dsp:cNvSpPr/>
      </dsp:nvSpPr>
      <dsp:spPr>
        <a:xfrm>
          <a:off x="4124003" y="574"/>
          <a:ext cx="1663636" cy="831818"/>
        </a:xfrm>
        <a:prstGeom prst="rect">
          <a:avLst/>
        </a:prstGeom>
        <a:solidFill>
          <a:srgbClr val="1AACCD"/>
        </a:solidFill>
        <a:ln w="12700" cap="flat" cmpd="sng" algn="ctr">
          <a:solidFill>
            <a:srgbClr val="03878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err="1"/>
            <a:t>Eef</a:t>
          </a:r>
          <a:r>
            <a:rPr lang="en-US" sz="1400" kern="1200" dirty="0"/>
            <a:t> </a:t>
          </a:r>
          <a:r>
            <a:rPr lang="en-US" sz="1400" kern="1200" dirty="0" err="1"/>
            <a:t>Schimmelpennink</a:t>
          </a:r>
          <a:endParaRPr lang="en-US" sz="1400" kern="1200" dirty="0"/>
        </a:p>
        <a:p>
          <a:pPr marL="0" lvl="0" indent="0" algn="ctr" defTabSz="622300">
            <a:lnSpc>
              <a:spcPct val="90000"/>
            </a:lnSpc>
            <a:spcBef>
              <a:spcPct val="0"/>
            </a:spcBef>
            <a:spcAft>
              <a:spcPct val="35000"/>
            </a:spcAft>
            <a:buNone/>
          </a:pPr>
          <a:r>
            <a:rPr lang="en-US" sz="1400" kern="1200" dirty="0"/>
            <a:t>Chief Executive Officer</a:t>
          </a:r>
        </a:p>
      </dsp:txBody>
      <dsp:txXfrm>
        <a:off x="4124003" y="574"/>
        <a:ext cx="1663636" cy="831818"/>
      </dsp:txXfrm>
    </dsp:sp>
    <dsp:sp modelId="{9FB69AD8-3036-49C7-BB99-605CBC4B26F8}">
      <dsp:nvSpPr>
        <dsp:cNvPr id="0" name=""/>
        <dsp:cNvSpPr/>
      </dsp:nvSpPr>
      <dsp:spPr>
        <a:xfrm>
          <a:off x="98003" y="1181756"/>
          <a:ext cx="1663636" cy="831818"/>
        </a:xfrm>
        <a:prstGeom prst="rect">
          <a:avLst/>
        </a:prstGeom>
        <a:solidFill>
          <a:srgbClr val="1AACCD"/>
        </a:solidFill>
        <a:ln w="12700" cap="flat" cmpd="sng" algn="ctr">
          <a:solidFill>
            <a:srgbClr val="03878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Chief Financial Officer</a:t>
          </a:r>
        </a:p>
      </dsp:txBody>
      <dsp:txXfrm>
        <a:off x="98003" y="1181756"/>
        <a:ext cx="1663636" cy="831818"/>
      </dsp:txXfrm>
    </dsp:sp>
    <dsp:sp modelId="{10BECEE9-C8D0-487B-B73C-499BFF1DFBAF}">
      <dsp:nvSpPr>
        <dsp:cNvPr id="0" name=""/>
        <dsp:cNvSpPr/>
      </dsp:nvSpPr>
      <dsp:spPr>
        <a:xfrm>
          <a:off x="2111003" y="1181756"/>
          <a:ext cx="1663636" cy="831818"/>
        </a:xfrm>
        <a:prstGeom prst="rect">
          <a:avLst/>
        </a:prstGeom>
        <a:solidFill>
          <a:srgbClr val="1AACCD"/>
        </a:solidFill>
        <a:ln w="12700" cap="flat" cmpd="sng" algn="ctr">
          <a:solidFill>
            <a:srgbClr val="03878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Shawn </a:t>
          </a:r>
          <a:r>
            <a:rPr lang="en-US" sz="1400" kern="1200" dirty="0">
              <a:solidFill>
                <a:srgbClr val="FFFFFF"/>
              </a:solidFill>
              <a:latin typeface="Arial" panose="020B0604020202020204"/>
              <a:ea typeface="+mn-ea"/>
              <a:cs typeface="+mn-cs"/>
            </a:rPr>
            <a:t>Scranton</a:t>
          </a:r>
        </a:p>
        <a:p>
          <a:pPr marL="0" lvl="0" indent="0" algn="ctr" defTabSz="622300">
            <a:lnSpc>
              <a:spcPct val="90000"/>
            </a:lnSpc>
            <a:spcBef>
              <a:spcPct val="0"/>
            </a:spcBef>
            <a:spcAft>
              <a:spcPct val="35000"/>
            </a:spcAft>
            <a:buNone/>
          </a:pPr>
          <a:r>
            <a:rPr lang="en-US" sz="1400" kern="1200" dirty="0"/>
            <a:t>Chief Operating  Officer</a:t>
          </a:r>
        </a:p>
      </dsp:txBody>
      <dsp:txXfrm>
        <a:off x="2111003" y="1181756"/>
        <a:ext cx="1663636" cy="831818"/>
      </dsp:txXfrm>
    </dsp:sp>
    <dsp:sp modelId="{7A67D782-6DB6-44DE-BA0E-9CFB8B6152BC}">
      <dsp:nvSpPr>
        <dsp:cNvPr id="0" name=""/>
        <dsp:cNvSpPr/>
      </dsp:nvSpPr>
      <dsp:spPr>
        <a:xfrm>
          <a:off x="4124003" y="1181756"/>
          <a:ext cx="1663636" cy="831818"/>
        </a:xfrm>
        <a:prstGeom prst="rect">
          <a:avLst/>
        </a:prstGeom>
        <a:solidFill>
          <a:srgbClr val="1AACCD"/>
        </a:solidFill>
        <a:ln w="12700" cap="flat" cmpd="sng" algn="ctr">
          <a:solidFill>
            <a:srgbClr val="03878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David </a:t>
          </a:r>
          <a:r>
            <a:rPr lang="en-US" sz="1400" kern="1200" dirty="0">
              <a:solidFill>
                <a:srgbClr val="FFFFFF"/>
              </a:solidFill>
              <a:latin typeface="Arial" panose="020B0604020202020204"/>
              <a:ea typeface="+mn-ea"/>
              <a:cs typeface="+mn-cs"/>
            </a:rPr>
            <a:t>Pollak</a:t>
          </a:r>
        </a:p>
        <a:p>
          <a:pPr marL="0" lvl="0" indent="0" algn="ctr" defTabSz="622300">
            <a:lnSpc>
              <a:spcPct val="90000"/>
            </a:lnSpc>
            <a:spcBef>
              <a:spcPct val="0"/>
            </a:spcBef>
            <a:spcAft>
              <a:spcPct val="35000"/>
            </a:spcAft>
            <a:buNone/>
          </a:pPr>
          <a:r>
            <a:rPr lang="en-US" sz="1400" kern="1200" dirty="0"/>
            <a:t>Senior </a:t>
          </a:r>
          <a:r>
            <a:rPr lang="en-US" sz="1400" kern="1200" dirty="0">
              <a:solidFill>
                <a:srgbClr val="FFFFFF"/>
              </a:solidFill>
              <a:latin typeface="Arial" panose="020B0604020202020204"/>
              <a:ea typeface="+mn-ea"/>
              <a:cs typeface="+mn-cs"/>
            </a:rPr>
            <a:t>Director</a:t>
          </a:r>
          <a:r>
            <a:rPr lang="en-US" sz="1400" kern="1200" dirty="0"/>
            <a:t>, Human Resources </a:t>
          </a:r>
        </a:p>
      </dsp:txBody>
      <dsp:txXfrm>
        <a:off x="4124003" y="1181756"/>
        <a:ext cx="1663636" cy="831818"/>
      </dsp:txXfrm>
    </dsp:sp>
    <dsp:sp modelId="{892242BE-8867-4D08-A16C-A8070C12D83B}">
      <dsp:nvSpPr>
        <dsp:cNvPr id="0" name=""/>
        <dsp:cNvSpPr/>
      </dsp:nvSpPr>
      <dsp:spPr>
        <a:xfrm>
          <a:off x="6137003" y="1181756"/>
          <a:ext cx="1663636" cy="831818"/>
        </a:xfrm>
        <a:prstGeom prst="rect">
          <a:avLst/>
        </a:prstGeom>
        <a:solidFill>
          <a:srgbClr val="1AACCD"/>
        </a:solidFill>
        <a:ln w="12700" cap="flat" cmpd="sng" algn="ctr">
          <a:solidFill>
            <a:srgbClr val="03878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Patrick Lucy</a:t>
          </a:r>
        </a:p>
        <a:p>
          <a:pPr marL="0" lvl="0" indent="0" algn="ctr" defTabSz="622300">
            <a:lnSpc>
              <a:spcPct val="90000"/>
            </a:lnSpc>
            <a:spcBef>
              <a:spcPct val="0"/>
            </a:spcBef>
            <a:spcAft>
              <a:spcPct val="35000"/>
            </a:spcAft>
            <a:buNone/>
          </a:pPr>
          <a:r>
            <a:rPr lang="en-US" sz="1400" kern="1200" dirty="0"/>
            <a:t>Chief Business Officer</a:t>
          </a:r>
        </a:p>
      </dsp:txBody>
      <dsp:txXfrm>
        <a:off x="6137003" y="1181756"/>
        <a:ext cx="1663636" cy="831818"/>
      </dsp:txXfrm>
    </dsp:sp>
    <dsp:sp modelId="{B2A59C0E-5A55-4C41-966C-DBEF620156C5}">
      <dsp:nvSpPr>
        <dsp:cNvPr id="0" name=""/>
        <dsp:cNvSpPr/>
      </dsp:nvSpPr>
      <dsp:spPr>
        <a:xfrm>
          <a:off x="8150004" y="1181756"/>
          <a:ext cx="1663636" cy="831818"/>
        </a:xfrm>
        <a:prstGeom prst="rect">
          <a:avLst/>
        </a:prstGeom>
        <a:solidFill>
          <a:srgbClr val="1AACCD"/>
        </a:solidFill>
        <a:ln w="12700" cap="flat" cmpd="sng" algn="ctr">
          <a:solidFill>
            <a:srgbClr val="03878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Martin </a:t>
          </a:r>
          <a:r>
            <a:rPr lang="en-US" sz="1400" kern="1200" dirty="0">
              <a:solidFill>
                <a:srgbClr val="FFFFFF"/>
              </a:solidFill>
              <a:latin typeface="Arial" panose="020B0604020202020204"/>
              <a:ea typeface="+mn-ea"/>
              <a:cs typeface="+mn-cs"/>
            </a:rPr>
            <a:t>Brenner</a:t>
          </a:r>
        </a:p>
        <a:p>
          <a:pPr marL="0" lvl="0" indent="0" algn="ctr" defTabSz="622300">
            <a:lnSpc>
              <a:spcPct val="90000"/>
            </a:lnSpc>
            <a:spcBef>
              <a:spcPct val="0"/>
            </a:spcBef>
            <a:spcAft>
              <a:spcPct val="35000"/>
            </a:spcAft>
            <a:buNone/>
          </a:pPr>
          <a:r>
            <a:rPr lang="en-US" sz="1400" kern="1200" dirty="0"/>
            <a:t>Chief Scientific Officer </a:t>
          </a:r>
        </a:p>
      </dsp:txBody>
      <dsp:txXfrm>
        <a:off x="8150004" y="1181756"/>
        <a:ext cx="1663636" cy="8318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24F37C-A033-41BC-B0CE-6CA1BEFB13F0}">
      <dsp:nvSpPr>
        <dsp:cNvPr id="0" name=""/>
        <dsp:cNvSpPr/>
      </dsp:nvSpPr>
      <dsp:spPr>
        <a:xfrm>
          <a:off x="10196130" y="1215473"/>
          <a:ext cx="150268" cy="4017170"/>
        </a:xfrm>
        <a:custGeom>
          <a:avLst/>
          <a:gdLst/>
          <a:ahLst/>
          <a:cxnLst/>
          <a:rect l="0" t="0" r="0" b="0"/>
          <a:pathLst>
            <a:path>
              <a:moveTo>
                <a:pt x="0" y="0"/>
              </a:moveTo>
              <a:lnTo>
                <a:pt x="0" y="4017170"/>
              </a:lnTo>
              <a:lnTo>
                <a:pt x="150268" y="401717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6772F80-1416-4C94-B973-0950882B6ADB}">
      <dsp:nvSpPr>
        <dsp:cNvPr id="0" name=""/>
        <dsp:cNvSpPr/>
      </dsp:nvSpPr>
      <dsp:spPr>
        <a:xfrm>
          <a:off x="10196130" y="1215473"/>
          <a:ext cx="150268" cy="3305900"/>
        </a:xfrm>
        <a:custGeom>
          <a:avLst/>
          <a:gdLst/>
          <a:ahLst/>
          <a:cxnLst/>
          <a:rect l="0" t="0" r="0" b="0"/>
          <a:pathLst>
            <a:path>
              <a:moveTo>
                <a:pt x="0" y="0"/>
              </a:moveTo>
              <a:lnTo>
                <a:pt x="0" y="3305900"/>
              </a:lnTo>
              <a:lnTo>
                <a:pt x="150268" y="330590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1A893DA-F3A0-456D-B4A3-E33E38AB64BE}">
      <dsp:nvSpPr>
        <dsp:cNvPr id="0" name=""/>
        <dsp:cNvSpPr/>
      </dsp:nvSpPr>
      <dsp:spPr>
        <a:xfrm>
          <a:off x="10196130" y="1215473"/>
          <a:ext cx="150268" cy="2594631"/>
        </a:xfrm>
        <a:custGeom>
          <a:avLst/>
          <a:gdLst/>
          <a:ahLst/>
          <a:cxnLst/>
          <a:rect l="0" t="0" r="0" b="0"/>
          <a:pathLst>
            <a:path>
              <a:moveTo>
                <a:pt x="0" y="0"/>
              </a:moveTo>
              <a:lnTo>
                <a:pt x="0" y="2594631"/>
              </a:lnTo>
              <a:lnTo>
                <a:pt x="150268" y="259463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E682E96-14D0-4B15-B1AF-9B7F0D4E07FE}">
      <dsp:nvSpPr>
        <dsp:cNvPr id="0" name=""/>
        <dsp:cNvSpPr/>
      </dsp:nvSpPr>
      <dsp:spPr>
        <a:xfrm>
          <a:off x="10196130" y="1215473"/>
          <a:ext cx="150268" cy="1883361"/>
        </a:xfrm>
        <a:custGeom>
          <a:avLst/>
          <a:gdLst/>
          <a:ahLst/>
          <a:cxnLst/>
          <a:rect l="0" t="0" r="0" b="0"/>
          <a:pathLst>
            <a:path>
              <a:moveTo>
                <a:pt x="0" y="0"/>
              </a:moveTo>
              <a:lnTo>
                <a:pt x="0" y="1883361"/>
              </a:lnTo>
              <a:lnTo>
                <a:pt x="150268" y="188336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F832263-5033-4469-AF09-193158F7A5E8}">
      <dsp:nvSpPr>
        <dsp:cNvPr id="0" name=""/>
        <dsp:cNvSpPr/>
      </dsp:nvSpPr>
      <dsp:spPr>
        <a:xfrm>
          <a:off x="10196130" y="1215473"/>
          <a:ext cx="150268" cy="1172092"/>
        </a:xfrm>
        <a:custGeom>
          <a:avLst/>
          <a:gdLst/>
          <a:ahLst/>
          <a:cxnLst/>
          <a:rect l="0" t="0" r="0" b="0"/>
          <a:pathLst>
            <a:path>
              <a:moveTo>
                <a:pt x="0" y="0"/>
              </a:moveTo>
              <a:lnTo>
                <a:pt x="0" y="1172092"/>
              </a:lnTo>
              <a:lnTo>
                <a:pt x="150268" y="117209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FE17E48-C790-47A9-9018-24C231204152}">
      <dsp:nvSpPr>
        <dsp:cNvPr id="0" name=""/>
        <dsp:cNvSpPr/>
      </dsp:nvSpPr>
      <dsp:spPr>
        <a:xfrm>
          <a:off x="10196130" y="1215473"/>
          <a:ext cx="150268" cy="460822"/>
        </a:xfrm>
        <a:custGeom>
          <a:avLst/>
          <a:gdLst/>
          <a:ahLst/>
          <a:cxnLst/>
          <a:rect l="0" t="0" r="0" b="0"/>
          <a:pathLst>
            <a:path>
              <a:moveTo>
                <a:pt x="0" y="0"/>
              </a:moveTo>
              <a:lnTo>
                <a:pt x="0" y="460822"/>
              </a:lnTo>
              <a:lnTo>
                <a:pt x="150268" y="460822"/>
              </a:lnTo>
            </a:path>
          </a:pathLst>
        </a:custGeom>
        <a:noFill/>
        <a:ln w="12700" cap="flat" cmpd="sng" algn="ctr">
          <a:solidFill>
            <a:srgbClr val="038783"/>
          </a:solidFill>
          <a:prstDash val="solid"/>
          <a:miter lim="800000"/>
        </a:ln>
        <a:effectLst/>
      </dsp:spPr>
      <dsp:style>
        <a:lnRef idx="2">
          <a:scrgbClr r="0" g="0" b="0"/>
        </a:lnRef>
        <a:fillRef idx="0">
          <a:scrgbClr r="0" g="0" b="0"/>
        </a:fillRef>
        <a:effectRef idx="0">
          <a:scrgbClr r="0" g="0" b="0"/>
        </a:effectRef>
        <a:fontRef idx="minor"/>
      </dsp:style>
    </dsp:sp>
    <dsp:sp modelId="{297A62DA-27C8-47C5-A64A-403C75FAFB0B}">
      <dsp:nvSpPr>
        <dsp:cNvPr id="0" name=""/>
        <dsp:cNvSpPr/>
      </dsp:nvSpPr>
      <dsp:spPr>
        <a:xfrm>
          <a:off x="8083504" y="567060"/>
          <a:ext cx="2513341" cy="147518"/>
        </a:xfrm>
        <a:custGeom>
          <a:avLst/>
          <a:gdLst/>
          <a:ahLst/>
          <a:cxnLst/>
          <a:rect l="0" t="0" r="0" b="0"/>
          <a:pathLst>
            <a:path>
              <a:moveTo>
                <a:pt x="0" y="0"/>
              </a:moveTo>
              <a:lnTo>
                <a:pt x="0" y="42330"/>
              </a:lnTo>
              <a:lnTo>
                <a:pt x="2513341" y="42330"/>
              </a:lnTo>
              <a:lnTo>
                <a:pt x="2513341" y="147518"/>
              </a:lnTo>
            </a:path>
          </a:pathLst>
        </a:custGeom>
        <a:noFill/>
        <a:ln w="12700" cap="flat" cmpd="sng" algn="ctr">
          <a:solidFill>
            <a:srgbClr val="038783"/>
          </a:solidFill>
          <a:prstDash val="solid"/>
          <a:miter lim="800000"/>
        </a:ln>
        <a:effectLst/>
      </dsp:spPr>
      <dsp:style>
        <a:lnRef idx="2">
          <a:scrgbClr r="0" g="0" b="0"/>
        </a:lnRef>
        <a:fillRef idx="0">
          <a:scrgbClr r="0" g="0" b="0"/>
        </a:fillRef>
        <a:effectRef idx="0">
          <a:scrgbClr r="0" g="0" b="0"/>
        </a:effectRef>
        <a:fontRef idx="minor"/>
      </dsp:style>
    </dsp:sp>
    <dsp:sp modelId="{E3927F84-51C3-49DD-9A72-A6C5D36E2368}">
      <dsp:nvSpPr>
        <dsp:cNvPr id="0" name=""/>
        <dsp:cNvSpPr/>
      </dsp:nvSpPr>
      <dsp:spPr>
        <a:xfrm>
          <a:off x="8983966" y="1215473"/>
          <a:ext cx="150268" cy="460822"/>
        </a:xfrm>
        <a:custGeom>
          <a:avLst/>
          <a:gdLst/>
          <a:ahLst/>
          <a:cxnLst/>
          <a:rect l="0" t="0" r="0" b="0"/>
          <a:pathLst>
            <a:path>
              <a:moveTo>
                <a:pt x="0" y="0"/>
              </a:moveTo>
              <a:lnTo>
                <a:pt x="0" y="460822"/>
              </a:lnTo>
              <a:lnTo>
                <a:pt x="150268" y="46082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412F834-D8A7-4CB3-BB73-2AABB419EEEA}">
      <dsp:nvSpPr>
        <dsp:cNvPr id="0" name=""/>
        <dsp:cNvSpPr/>
      </dsp:nvSpPr>
      <dsp:spPr>
        <a:xfrm>
          <a:off x="8083504" y="567060"/>
          <a:ext cx="1301177" cy="147518"/>
        </a:xfrm>
        <a:custGeom>
          <a:avLst/>
          <a:gdLst/>
          <a:ahLst/>
          <a:cxnLst/>
          <a:rect l="0" t="0" r="0" b="0"/>
          <a:pathLst>
            <a:path>
              <a:moveTo>
                <a:pt x="0" y="0"/>
              </a:moveTo>
              <a:lnTo>
                <a:pt x="0" y="42330"/>
              </a:lnTo>
              <a:lnTo>
                <a:pt x="1301177" y="42330"/>
              </a:lnTo>
              <a:lnTo>
                <a:pt x="1301177" y="147518"/>
              </a:lnTo>
            </a:path>
          </a:pathLst>
        </a:custGeom>
        <a:noFill/>
        <a:ln w="12700" cap="flat" cmpd="sng" algn="ctr">
          <a:solidFill>
            <a:srgbClr val="038783"/>
          </a:solidFill>
          <a:prstDash val="solid"/>
          <a:miter lim="800000"/>
        </a:ln>
        <a:effectLst/>
      </dsp:spPr>
      <dsp:style>
        <a:lnRef idx="2">
          <a:scrgbClr r="0" g="0" b="0"/>
        </a:lnRef>
        <a:fillRef idx="0">
          <a:scrgbClr r="0" g="0" b="0"/>
        </a:fillRef>
        <a:effectRef idx="0">
          <a:scrgbClr r="0" g="0" b="0"/>
        </a:effectRef>
        <a:fontRef idx="minor"/>
      </dsp:style>
    </dsp:sp>
    <dsp:sp modelId="{D6D2DDF5-F1AA-4DA3-AF2A-CE9B9E96D831}">
      <dsp:nvSpPr>
        <dsp:cNvPr id="0" name=""/>
        <dsp:cNvSpPr/>
      </dsp:nvSpPr>
      <dsp:spPr>
        <a:xfrm>
          <a:off x="7771803" y="1215473"/>
          <a:ext cx="150268" cy="2594631"/>
        </a:xfrm>
        <a:custGeom>
          <a:avLst/>
          <a:gdLst/>
          <a:ahLst/>
          <a:cxnLst/>
          <a:rect l="0" t="0" r="0" b="0"/>
          <a:pathLst>
            <a:path>
              <a:moveTo>
                <a:pt x="0" y="0"/>
              </a:moveTo>
              <a:lnTo>
                <a:pt x="0" y="2594631"/>
              </a:lnTo>
              <a:lnTo>
                <a:pt x="150268" y="259463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E1EAE49-8C58-4E71-B5A9-5757C0D2934C}">
      <dsp:nvSpPr>
        <dsp:cNvPr id="0" name=""/>
        <dsp:cNvSpPr/>
      </dsp:nvSpPr>
      <dsp:spPr>
        <a:xfrm>
          <a:off x="7771803" y="1215473"/>
          <a:ext cx="150268" cy="1883361"/>
        </a:xfrm>
        <a:custGeom>
          <a:avLst/>
          <a:gdLst/>
          <a:ahLst/>
          <a:cxnLst/>
          <a:rect l="0" t="0" r="0" b="0"/>
          <a:pathLst>
            <a:path>
              <a:moveTo>
                <a:pt x="0" y="0"/>
              </a:moveTo>
              <a:lnTo>
                <a:pt x="0" y="1883361"/>
              </a:lnTo>
              <a:lnTo>
                <a:pt x="150268" y="1883361"/>
              </a:lnTo>
            </a:path>
          </a:pathLst>
        </a:custGeom>
        <a:noFill/>
        <a:ln w="12700" cap="flat" cmpd="sng" algn="ctr">
          <a:solidFill>
            <a:srgbClr val="038783"/>
          </a:solidFill>
          <a:prstDash val="solid"/>
          <a:miter lim="800000"/>
        </a:ln>
        <a:effectLst/>
      </dsp:spPr>
      <dsp:style>
        <a:lnRef idx="2">
          <a:scrgbClr r="0" g="0" b="0"/>
        </a:lnRef>
        <a:fillRef idx="0">
          <a:scrgbClr r="0" g="0" b="0"/>
        </a:fillRef>
        <a:effectRef idx="0">
          <a:scrgbClr r="0" g="0" b="0"/>
        </a:effectRef>
        <a:fontRef idx="minor"/>
      </dsp:style>
    </dsp:sp>
    <dsp:sp modelId="{77A704DA-841A-42F9-85DD-B6D9E2CEC592}">
      <dsp:nvSpPr>
        <dsp:cNvPr id="0" name=""/>
        <dsp:cNvSpPr/>
      </dsp:nvSpPr>
      <dsp:spPr>
        <a:xfrm>
          <a:off x="7771803" y="1215473"/>
          <a:ext cx="150268" cy="1172092"/>
        </a:xfrm>
        <a:custGeom>
          <a:avLst/>
          <a:gdLst/>
          <a:ahLst/>
          <a:cxnLst/>
          <a:rect l="0" t="0" r="0" b="0"/>
          <a:pathLst>
            <a:path>
              <a:moveTo>
                <a:pt x="0" y="0"/>
              </a:moveTo>
              <a:lnTo>
                <a:pt x="0" y="1172092"/>
              </a:lnTo>
              <a:lnTo>
                <a:pt x="150268" y="1172092"/>
              </a:lnTo>
            </a:path>
          </a:pathLst>
        </a:custGeom>
        <a:noFill/>
        <a:ln w="12700" cap="flat" cmpd="sng" algn="ctr">
          <a:solidFill>
            <a:srgbClr val="038783"/>
          </a:solidFill>
          <a:prstDash val="solid"/>
          <a:miter lim="800000"/>
        </a:ln>
        <a:effectLst/>
      </dsp:spPr>
      <dsp:style>
        <a:lnRef idx="2">
          <a:scrgbClr r="0" g="0" b="0"/>
        </a:lnRef>
        <a:fillRef idx="0">
          <a:scrgbClr r="0" g="0" b="0"/>
        </a:fillRef>
        <a:effectRef idx="0">
          <a:scrgbClr r="0" g="0" b="0"/>
        </a:effectRef>
        <a:fontRef idx="minor"/>
      </dsp:style>
    </dsp:sp>
    <dsp:sp modelId="{54AE89AC-7362-4D6D-B476-41EBBCD18826}">
      <dsp:nvSpPr>
        <dsp:cNvPr id="0" name=""/>
        <dsp:cNvSpPr/>
      </dsp:nvSpPr>
      <dsp:spPr>
        <a:xfrm>
          <a:off x="7771803" y="1215473"/>
          <a:ext cx="150268" cy="460822"/>
        </a:xfrm>
        <a:custGeom>
          <a:avLst/>
          <a:gdLst/>
          <a:ahLst/>
          <a:cxnLst/>
          <a:rect l="0" t="0" r="0" b="0"/>
          <a:pathLst>
            <a:path>
              <a:moveTo>
                <a:pt x="0" y="0"/>
              </a:moveTo>
              <a:lnTo>
                <a:pt x="0" y="460822"/>
              </a:lnTo>
              <a:lnTo>
                <a:pt x="150268" y="460822"/>
              </a:lnTo>
            </a:path>
          </a:pathLst>
        </a:custGeom>
        <a:noFill/>
        <a:ln w="12700" cap="flat" cmpd="sng" algn="ctr">
          <a:solidFill>
            <a:srgbClr val="038783"/>
          </a:solidFill>
          <a:prstDash val="solid"/>
          <a:miter lim="800000"/>
        </a:ln>
        <a:effectLst/>
      </dsp:spPr>
      <dsp:style>
        <a:lnRef idx="2">
          <a:scrgbClr r="0" g="0" b="0"/>
        </a:lnRef>
        <a:fillRef idx="0">
          <a:scrgbClr r="0" g="0" b="0"/>
        </a:fillRef>
        <a:effectRef idx="0">
          <a:scrgbClr r="0" g="0" b="0"/>
        </a:effectRef>
        <a:fontRef idx="minor"/>
      </dsp:style>
    </dsp:sp>
    <dsp:sp modelId="{09BC3E8D-A34E-4A9F-9862-6B6A635ABAC6}">
      <dsp:nvSpPr>
        <dsp:cNvPr id="0" name=""/>
        <dsp:cNvSpPr/>
      </dsp:nvSpPr>
      <dsp:spPr>
        <a:xfrm>
          <a:off x="8037784" y="567060"/>
          <a:ext cx="91440" cy="147518"/>
        </a:xfrm>
        <a:custGeom>
          <a:avLst/>
          <a:gdLst/>
          <a:ahLst/>
          <a:cxnLst/>
          <a:rect l="0" t="0" r="0" b="0"/>
          <a:pathLst>
            <a:path>
              <a:moveTo>
                <a:pt x="45720" y="0"/>
              </a:moveTo>
              <a:lnTo>
                <a:pt x="45720" y="42330"/>
              </a:lnTo>
              <a:lnTo>
                <a:pt x="134733" y="42330"/>
              </a:lnTo>
              <a:lnTo>
                <a:pt x="134733" y="147518"/>
              </a:lnTo>
            </a:path>
          </a:pathLst>
        </a:custGeom>
        <a:noFill/>
        <a:ln w="12700" cap="flat" cmpd="sng" algn="ctr">
          <a:solidFill>
            <a:srgbClr val="038783"/>
          </a:solidFill>
          <a:prstDash val="solid"/>
          <a:miter lim="800000"/>
        </a:ln>
        <a:effectLst/>
      </dsp:spPr>
      <dsp:style>
        <a:lnRef idx="2">
          <a:scrgbClr r="0" g="0" b="0"/>
        </a:lnRef>
        <a:fillRef idx="0">
          <a:scrgbClr r="0" g="0" b="0"/>
        </a:fillRef>
        <a:effectRef idx="0">
          <a:scrgbClr r="0" g="0" b="0"/>
        </a:effectRef>
        <a:fontRef idx="minor"/>
      </dsp:style>
    </dsp:sp>
    <dsp:sp modelId="{F89DD114-074C-4618-A7DB-3BC8EE0C4A91}">
      <dsp:nvSpPr>
        <dsp:cNvPr id="0" name=""/>
        <dsp:cNvSpPr/>
      </dsp:nvSpPr>
      <dsp:spPr>
        <a:xfrm>
          <a:off x="6559639" y="1215473"/>
          <a:ext cx="127036" cy="2594631"/>
        </a:xfrm>
        <a:custGeom>
          <a:avLst/>
          <a:gdLst/>
          <a:ahLst/>
          <a:cxnLst/>
          <a:rect l="0" t="0" r="0" b="0"/>
          <a:pathLst>
            <a:path>
              <a:moveTo>
                <a:pt x="0" y="0"/>
              </a:moveTo>
              <a:lnTo>
                <a:pt x="0" y="2594631"/>
              </a:lnTo>
              <a:lnTo>
                <a:pt x="127036" y="259463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510C26F-5A29-4A13-BB6D-584821A033D7}">
      <dsp:nvSpPr>
        <dsp:cNvPr id="0" name=""/>
        <dsp:cNvSpPr/>
      </dsp:nvSpPr>
      <dsp:spPr>
        <a:xfrm>
          <a:off x="6559639" y="1215473"/>
          <a:ext cx="150268" cy="1883361"/>
        </a:xfrm>
        <a:custGeom>
          <a:avLst/>
          <a:gdLst/>
          <a:ahLst/>
          <a:cxnLst/>
          <a:rect l="0" t="0" r="0" b="0"/>
          <a:pathLst>
            <a:path>
              <a:moveTo>
                <a:pt x="0" y="0"/>
              </a:moveTo>
              <a:lnTo>
                <a:pt x="0" y="1883361"/>
              </a:lnTo>
              <a:lnTo>
                <a:pt x="150268" y="1883361"/>
              </a:lnTo>
            </a:path>
          </a:pathLst>
        </a:custGeom>
        <a:noFill/>
        <a:ln w="12700" cap="flat" cmpd="sng" algn="ctr">
          <a:solidFill>
            <a:srgbClr val="038783"/>
          </a:solidFill>
          <a:prstDash val="solid"/>
          <a:miter lim="800000"/>
        </a:ln>
        <a:effectLst/>
      </dsp:spPr>
      <dsp:style>
        <a:lnRef idx="2">
          <a:scrgbClr r="0" g="0" b="0"/>
        </a:lnRef>
        <a:fillRef idx="0">
          <a:scrgbClr r="0" g="0" b="0"/>
        </a:fillRef>
        <a:effectRef idx="0">
          <a:scrgbClr r="0" g="0" b="0"/>
        </a:effectRef>
        <a:fontRef idx="minor"/>
      </dsp:style>
    </dsp:sp>
    <dsp:sp modelId="{A625CF6A-66FA-4915-9DC7-EB3227CF895B}">
      <dsp:nvSpPr>
        <dsp:cNvPr id="0" name=""/>
        <dsp:cNvSpPr/>
      </dsp:nvSpPr>
      <dsp:spPr>
        <a:xfrm>
          <a:off x="6559639" y="1215473"/>
          <a:ext cx="150268" cy="1172092"/>
        </a:xfrm>
        <a:custGeom>
          <a:avLst/>
          <a:gdLst/>
          <a:ahLst/>
          <a:cxnLst/>
          <a:rect l="0" t="0" r="0" b="0"/>
          <a:pathLst>
            <a:path>
              <a:moveTo>
                <a:pt x="0" y="0"/>
              </a:moveTo>
              <a:lnTo>
                <a:pt x="0" y="1172092"/>
              </a:lnTo>
              <a:lnTo>
                <a:pt x="150268" y="1172092"/>
              </a:lnTo>
            </a:path>
          </a:pathLst>
        </a:custGeom>
        <a:noFill/>
        <a:ln w="12700" cap="flat" cmpd="sng" algn="ctr">
          <a:solidFill>
            <a:srgbClr val="038783"/>
          </a:solidFill>
          <a:prstDash val="solid"/>
          <a:miter lim="800000"/>
        </a:ln>
        <a:effectLst/>
      </dsp:spPr>
      <dsp:style>
        <a:lnRef idx="2">
          <a:scrgbClr r="0" g="0" b="0"/>
        </a:lnRef>
        <a:fillRef idx="0">
          <a:scrgbClr r="0" g="0" b="0"/>
        </a:fillRef>
        <a:effectRef idx="0">
          <a:scrgbClr r="0" g="0" b="0"/>
        </a:effectRef>
        <a:fontRef idx="minor"/>
      </dsp:style>
    </dsp:sp>
    <dsp:sp modelId="{B79FAE93-87E1-4663-9DD7-2A400D473E73}">
      <dsp:nvSpPr>
        <dsp:cNvPr id="0" name=""/>
        <dsp:cNvSpPr/>
      </dsp:nvSpPr>
      <dsp:spPr>
        <a:xfrm>
          <a:off x="6559639" y="1215473"/>
          <a:ext cx="150268" cy="460822"/>
        </a:xfrm>
        <a:custGeom>
          <a:avLst/>
          <a:gdLst/>
          <a:ahLst/>
          <a:cxnLst/>
          <a:rect l="0" t="0" r="0" b="0"/>
          <a:pathLst>
            <a:path>
              <a:moveTo>
                <a:pt x="0" y="0"/>
              </a:moveTo>
              <a:lnTo>
                <a:pt x="0" y="460822"/>
              </a:lnTo>
              <a:lnTo>
                <a:pt x="150268" y="460822"/>
              </a:lnTo>
            </a:path>
          </a:pathLst>
        </a:custGeom>
        <a:noFill/>
        <a:ln w="12700" cap="flat" cmpd="sng" algn="ctr">
          <a:solidFill>
            <a:srgbClr val="038783"/>
          </a:solidFill>
          <a:prstDash val="solid"/>
          <a:miter lim="800000"/>
        </a:ln>
        <a:effectLst/>
      </dsp:spPr>
      <dsp:style>
        <a:lnRef idx="2">
          <a:scrgbClr r="0" g="0" b="0"/>
        </a:lnRef>
        <a:fillRef idx="0">
          <a:scrgbClr r="0" g="0" b="0"/>
        </a:fillRef>
        <a:effectRef idx="0">
          <a:scrgbClr r="0" g="0" b="0"/>
        </a:effectRef>
        <a:fontRef idx="minor"/>
      </dsp:style>
    </dsp:sp>
    <dsp:sp modelId="{4FC08256-C22A-499C-B7D2-17163F730A3B}">
      <dsp:nvSpPr>
        <dsp:cNvPr id="0" name=""/>
        <dsp:cNvSpPr/>
      </dsp:nvSpPr>
      <dsp:spPr>
        <a:xfrm>
          <a:off x="6960354" y="567060"/>
          <a:ext cx="1123149" cy="147518"/>
        </a:xfrm>
        <a:custGeom>
          <a:avLst/>
          <a:gdLst/>
          <a:ahLst/>
          <a:cxnLst/>
          <a:rect l="0" t="0" r="0" b="0"/>
          <a:pathLst>
            <a:path>
              <a:moveTo>
                <a:pt x="1123149" y="0"/>
              </a:moveTo>
              <a:lnTo>
                <a:pt x="1123149" y="42330"/>
              </a:lnTo>
              <a:lnTo>
                <a:pt x="0" y="42330"/>
              </a:lnTo>
              <a:lnTo>
                <a:pt x="0" y="147518"/>
              </a:lnTo>
            </a:path>
          </a:pathLst>
        </a:custGeom>
        <a:noFill/>
        <a:ln w="12700" cap="flat" cmpd="sng" algn="ctr">
          <a:solidFill>
            <a:srgbClr val="038783"/>
          </a:solidFill>
          <a:prstDash val="solid"/>
          <a:miter lim="800000"/>
        </a:ln>
        <a:effectLst/>
      </dsp:spPr>
      <dsp:style>
        <a:lnRef idx="2">
          <a:scrgbClr r="0" g="0" b="0"/>
        </a:lnRef>
        <a:fillRef idx="0">
          <a:scrgbClr r="0" g="0" b="0"/>
        </a:fillRef>
        <a:effectRef idx="0">
          <a:scrgbClr r="0" g="0" b="0"/>
        </a:effectRef>
        <a:fontRef idx="minor"/>
      </dsp:style>
    </dsp:sp>
    <dsp:sp modelId="{9CFECA10-10B1-4438-96D7-49E090EB056F}">
      <dsp:nvSpPr>
        <dsp:cNvPr id="0" name=""/>
        <dsp:cNvSpPr/>
      </dsp:nvSpPr>
      <dsp:spPr>
        <a:xfrm>
          <a:off x="5247767" y="1215473"/>
          <a:ext cx="150268" cy="1316314"/>
        </a:xfrm>
        <a:custGeom>
          <a:avLst/>
          <a:gdLst/>
          <a:ahLst/>
          <a:cxnLst/>
          <a:rect l="0" t="0" r="0" b="0"/>
          <a:pathLst>
            <a:path>
              <a:moveTo>
                <a:pt x="0" y="0"/>
              </a:moveTo>
              <a:lnTo>
                <a:pt x="0" y="1316314"/>
              </a:lnTo>
              <a:lnTo>
                <a:pt x="150268" y="1316314"/>
              </a:lnTo>
            </a:path>
          </a:pathLst>
        </a:custGeom>
        <a:noFill/>
        <a:ln w="12700" cap="flat" cmpd="sng" algn="ctr">
          <a:solidFill>
            <a:srgbClr val="038783"/>
          </a:solidFill>
          <a:prstDash val="solid"/>
          <a:miter lim="800000"/>
        </a:ln>
        <a:effectLst/>
      </dsp:spPr>
      <dsp:style>
        <a:lnRef idx="2">
          <a:scrgbClr r="0" g="0" b="0"/>
        </a:lnRef>
        <a:fillRef idx="0">
          <a:scrgbClr r="0" g="0" b="0"/>
        </a:fillRef>
        <a:effectRef idx="0">
          <a:scrgbClr r="0" g="0" b="0"/>
        </a:effectRef>
        <a:fontRef idx="minor"/>
      </dsp:style>
    </dsp:sp>
    <dsp:sp modelId="{937884CD-4B6F-4711-9302-4510360E3514}">
      <dsp:nvSpPr>
        <dsp:cNvPr id="0" name=""/>
        <dsp:cNvSpPr/>
      </dsp:nvSpPr>
      <dsp:spPr>
        <a:xfrm>
          <a:off x="5247767" y="1215473"/>
          <a:ext cx="150268" cy="460822"/>
        </a:xfrm>
        <a:custGeom>
          <a:avLst/>
          <a:gdLst/>
          <a:ahLst/>
          <a:cxnLst/>
          <a:rect l="0" t="0" r="0" b="0"/>
          <a:pathLst>
            <a:path>
              <a:moveTo>
                <a:pt x="0" y="0"/>
              </a:moveTo>
              <a:lnTo>
                <a:pt x="0" y="460822"/>
              </a:lnTo>
              <a:lnTo>
                <a:pt x="150268" y="460822"/>
              </a:lnTo>
            </a:path>
          </a:pathLst>
        </a:custGeom>
        <a:noFill/>
        <a:ln w="12700" cap="flat" cmpd="sng" algn="ctr">
          <a:solidFill>
            <a:srgbClr val="038783"/>
          </a:solidFill>
          <a:prstDash val="solid"/>
          <a:miter lim="800000"/>
        </a:ln>
        <a:effectLst/>
      </dsp:spPr>
      <dsp:style>
        <a:lnRef idx="2">
          <a:scrgbClr r="0" g="0" b="0"/>
        </a:lnRef>
        <a:fillRef idx="0">
          <a:scrgbClr r="0" g="0" b="0"/>
        </a:fillRef>
        <a:effectRef idx="0">
          <a:scrgbClr r="0" g="0" b="0"/>
        </a:effectRef>
        <a:fontRef idx="minor"/>
      </dsp:style>
    </dsp:sp>
    <dsp:sp modelId="{B50FCF7A-6C3C-412A-ACD9-459D3692B3A4}">
      <dsp:nvSpPr>
        <dsp:cNvPr id="0" name=""/>
        <dsp:cNvSpPr/>
      </dsp:nvSpPr>
      <dsp:spPr>
        <a:xfrm>
          <a:off x="5648483" y="567060"/>
          <a:ext cx="2435021" cy="147518"/>
        </a:xfrm>
        <a:custGeom>
          <a:avLst/>
          <a:gdLst/>
          <a:ahLst/>
          <a:cxnLst/>
          <a:rect l="0" t="0" r="0" b="0"/>
          <a:pathLst>
            <a:path>
              <a:moveTo>
                <a:pt x="2435021" y="0"/>
              </a:moveTo>
              <a:lnTo>
                <a:pt x="2435021" y="42330"/>
              </a:lnTo>
              <a:lnTo>
                <a:pt x="0" y="42330"/>
              </a:lnTo>
              <a:lnTo>
                <a:pt x="0" y="147518"/>
              </a:lnTo>
            </a:path>
          </a:pathLst>
        </a:custGeom>
        <a:noFill/>
        <a:ln w="12700" cap="flat" cmpd="sng" algn="ctr">
          <a:solidFill>
            <a:srgbClr val="038783"/>
          </a:solidFill>
          <a:prstDash val="solid"/>
          <a:miter lim="800000"/>
        </a:ln>
        <a:effectLst/>
      </dsp:spPr>
      <dsp:style>
        <a:lnRef idx="2">
          <a:scrgbClr r="0" g="0" b="0"/>
        </a:lnRef>
        <a:fillRef idx="0">
          <a:scrgbClr r="0" g="0" b="0"/>
        </a:fillRef>
        <a:effectRef idx="0">
          <a:scrgbClr r="0" g="0" b="0"/>
        </a:effectRef>
        <a:fontRef idx="minor"/>
      </dsp:style>
    </dsp:sp>
    <dsp:sp modelId="{B96B7448-7FE4-4E75-ACAC-AFA241EC5613}">
      <dsp:nvSpPr>
        <dsp:cNvPr id="0" name=""/>
        <dsp:cNvSpPr/>
      </dsp:nvSpPr>
      <dsp:spPr>
        <a:xfrm>
          <a:off x="7582610" y="66166"/>
          <a:ext cx="1001788" cy="500894"/>
        </a:xfrm>
        <a:prstGeom prst="rect">
          <a:avLst/>
        </a:prstGeom>
        <a:solidFill>
          <a:srgbClr val="1AACCD"/>
        </a:solidFill>
        <a:ln w="12700" cap="flat" cmpd="sng" algn="ctr">
          <a:solidFill>
            <a:srgbClr val="03878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CEO</a:t>
          </a:r>
        </a:p>
      </dsp:txBody>
      <dsp:txXfrm>
        <a:off x="7582610" y="66166"/>
        <a:ext cx="1001788" cy="500894"/>
      </dsp:txXfrm>
    </dsp:sp>
    <dsp:sp modelId="{9FB69AD8-3036-49C7-BB99-605CBC4B26F8}">
      <dsp:nvSpPr>
        <dsp:cNvPr id="0" name=""/>
        <dsp:cNvSpPr/>
      </dsp:nvSpPr>
      <dsp:spPr>
        <a:xfrm>
          <a:off x="5147589" y="714578"/>
          <a:ext cx="1001788" cy="500894"/>
        </a:xfrm>
        <a:prstGeom prst="rect">
          <a:avLst/>
        </a:prstGeom>
        <a:solidFill>
          <a:srgbClr val="1AACCD"/>
        </a:solidFill>
        <a:ln w="12700" cap="flat" cmpd="sng" algn="ctr">
          <a:solidFill>
            <a:srgbClr val="03878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Business Development</a:t>
          </a:r>
        </a:p>
      </dsp:txBody>
      <dsp:txXfrm>
        <a:off x="5147589" y="714578"/>
        <a:ext cx="1001788" cy="500894"/>
      </dsp:txXfrm>
    </dsp:sp>
    <dsp:sp modelId="{EE7D825A-821E-4A45-97D2-DA4C5E26F9EE}">
      <dsp:nvSpPr>
        <dsp:cNvPr id="0" name=""/>
        <dsp:cNvSpPr/>
      </dsp:nvSpPr>
      <dsp:spPr>
        <a:xfrm>
          <a:off x="5398036" y="1425848"/>
          <a:ext cx="1001788" cy="500894"/>
        </a:xfrm>
        <a:prstGeom prst="rect">
          <a:avLst/>
        </a:prstGeom>
        <a:solidFill>
          <a:srgbClr val="1AACCD"/>
        </a:solidFill>
        <a:ln w="12700" cap="flat" cmpd="sng" algn="ctr">
          <a:solidFill>
            <a:srgbClr val="03878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Business Development</a:t>
          </a:r>
        </a:p>
      </dsp:txBody>
      <dsp:txXfrm>
        <a:off x="5398036" y="1425848"/>
        <a:ext cx="1001788" cy="500894"/>
      </dsp:txXfrm>
    </dsp:sp>
    <dsp:sp modelId="{E3286ADD-5108-4672-98C4-C25A6CEF5009}">
      <dsp:nvSpPr>
        <dsp:cNvPr id="0" name=""/>
        <dsp:cNvSpPr/>
      </dsp:nvSpPr>
      <dsp:spPr>
        <a:xfrm>
          <a:off x="5398036" y="2137118"/>
          <a:ext cx="1101496" cy="789338"/>
        </a:xfrm>
        <a:prstGeom prst="rect">
          <a:avLst/>
        </a:prstGeom>
        <a:solidFill>
          <a:srgbClr val="1AACCD"/>
        </a:solidFill>
        <a:ln w="12700" cap="flat" cmpd="sng" algn="ctr">
          <a:solidFill>
            <a:srgbClr val="03878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Product Marketing, Marketing, Communications</a:t>
          </a:r>
        </a:p>
      </dsp:txBody>
      <dsp:txXfrm>
        <a:off x="5398036" y="2137118"/>
        <a:ext cx="1101496" cy="789338"/>
      </dsp:txXfrm>
    </dsp:sp>
    <dsp:sp modelId="{BA2DC19C-2293-48AC-A1C5-CF4DE7149E59}">
      <dsp:nvSpPr>
        <dsp:cNvPr id="0" name=""/>
        <dsp:cNvSpPr/>
      </dsp:nvSpPr>
      <dsp:spPr>
        <a:xfrm>
          <a:off x="6459460" y="714578"/>
          <a:ext cx="1001788" cy="500894"/>
        </a:xfrm>
        <a:prstGeom prst="rect">
          <a:avLst/>
        </a:prstGeom>
        <a:solidFill>
          <a:srgbClr val="1AACCD"/>
        </a:solidFill>
        <a:ln w="12700" cap="flat" cmpd="sng" algn="ctr">
          <a:solidFill>
            <a:srgbClr val="03878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CFO Organization</a:t>
          </a:r>
        </a:p>
      </dsp:txBody>
      <dsp:txXfrm>
        <a:off x="6459460" y="714578"/>
        <a:ext cx="1001788" cy="500894"/>
      </dsp:txXfrm>
    </dsp:sp>
    <dsp:sp modelId="{42D4E51E-25F9-492D-ADCB-CBB904A96803}">
      <dsp:nvSpPr>
        <dsp:cNvPr id="0" name=""/>
        <dsp:cNvSpPr/>
      </dsp:nvSpPr>
      <dsp:spPr>
        <a:xfrm>
          <a:off x="6709907" y="1425848"/>
          <a:ext cx="1001788" cy="500894"/>
        </a:xfrm>
        <a:prstGeom prst="rect">
          <a:avLst/>
        </a:prstGeom>
        <a:solidFill>
          <a:srgbClr val="1AACCD"/>
        </a:solidFill>
        <a:ln w="12700" cap="flat" cmpd="sng" algn="ctr">
          <a:solidFill>
            <a:srgbClr val="03878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Accounting</a:t>
          </a:r>
        </a:p>
      </dsp:txBody>
      <dsp:txXfrm>
        <a:off x="6709907" y="1425848"/>
        <a:ext cx="1001788" cy="500894"/>
      </dsp:txXfrm>
    </dsp:sp>
    <dsp:sp modelId="{CF194E54-ECA6-4A5C-81B3-C8788072681B}">
      <dsp:nvSpPr>
        <dsp:cNvPr id="0" name=""/>
        <dsp:cNvSpPr/>
      </dsp:nvSpPr>
      <dsp:spPr>
        <a:xfrm>
          <a:off x="6709907" y="2137118"/>
          <a:ext cx="1001788" cy="500894"/>
        </a:xfrm>
        <a:prstGeom prst="rect">
          <a:avLst/>
        </a:prstGeom>
        <a:solidFill>
          <a:srgbClr val="1AACCD"/>
        </a:solidFill>
        <a:ln w="12700" cap="flat" cmpd="sng" algn="ctr">
          <a:solidFill>
            <a:srgbClr val="03878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FP&amp;A</a:t>
          </a:r>
        </a:p>
      </dsp:txBody>
      <dsp:txXfrm>
        <a:off x="6709907" y="2137118"/>
        <a:ext cx="1001788" cy="500894"/>
      </dsp:txXfrm>
    </dsp:sp>
    <dsp:sp modelId="{62B59E93-9666-44A2-846D-63D2ED4262AD}">
      <dsp:nvSpPr>
        <dsp:cNvPr id="0" name=""/>
        <dsp:cNvSpPr/>
      </dsp:nvSpPr>
      <dsp:spPr>
        <a:xfrm>
          <a:off x="6709907" y="2848387"/>
          <a:ext cx="1001788" cy="500894"/>
        </a:xfrm>
        <a:prstGeom prst="rect">
          <a:avLst/>
        </a:prstGeom>
        <a:solidFill>
          <a:srgbClr val="1AACCD"/>
        </a:solidFill>
        <a:ln w="12700" cap="flat" cmpd="sng" algn="ctr">
          <a:solidFill>
            <a:srgbClr val="03878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Information Technology</a:t>
          </a:r>
        </a:p>
      </dsp:txBody>
      <dsp:txXfrm>
        <a:off x="6709907" y="2848387"/>
        <a:ext cx="1001788" cy="500894"/>
      </dsp:txXfrm>
    </dsp:sp>
    <dsp:sp modelId="{2DF99C0A-9769-4DDE-8937-F97DB4B15BC5}">
      <dsp:nvSpPr>
        <dsp:cNvPr id="0" name=""/>
        <dsp:cNvSpPr/>
      </dsp:nvSpPr>
      <dsp:spPr>
        <a:xfrm>
          <a:off x="6686676" y="3559657"/>
          <a:ext cx="1001788" cy="500894"/>
        </a:xfrm>
        <a:prstGeom prst="rect">
          <a:avLst/>
        </a:prstGeom>
        <a:solidFill>
          <a:srgbClr val="1AACC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Purchasing and Operations</a:t>
          </a:r>
        </a:p>
      </dsp:txBody>
      <dsp:txXfrm>
        <a:off x="6686676" y="3559657"/>
        <a:ext cx="1001788" cy="500894"/>
      </dsp:txXfrm>
    </dsp:sp>
    <dsp:sp modelId="{10BECEE9-C8D0-487B-B73C-499BFF1DFBAF}">
      <dsp:nvSpPr>
        <dsp:cNvPr id="0" name=""/>
        <dsp:cNvSpPr/>
      </dsp:nvSpPr>
      <dsp:spPr>
        <a:xfrm>
          <a:off x="7671624" y="714578"/>
          <a:ext cx="1001788" cy="500894"/>
        </a:xfrm>
        <a:prstGeom prst="rect">
          <a:avLst/>
        </a:prstGeom>
        <a:solidFill>
          <a:srgbClr val="1AACCD"/>
        </a:solidFill>
        <a:ln w="12700" cap="flat" cmpd="sng" algn="ctr">
          <a:solidFill>
            <a:srgbClr val="03878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Chief Scientific Officer</a:t>
          </a:r>
        </a:p>
      </dsp:txBody>
      <dsp:txXfrm>
        <a:off x="7671624" y="714578"/>
        <a:ext cx="1001788" cy="500894"/>
      </dsp:txXfrm>
    </dsp:sp>
    <dsp:sp modelId="{D09BCDD5-9351-4BA6-9DC1-A1C267323A8C}">
      <dsp:nvSpPr>
        <dsp:cNvPr id="0" name=""/>
        <dsp:cNvSpPr/>
      </dsp:nvSpPr>
      <dsp:spPr>
        <a:xfrm>
          <a:off x="7922071" y="1425848"/>
          <a:ext cx="1001788" cy="500894"/>
        </a:xfrm>
        <a:prstGeom prst="rect">
          <a:avLst/>
        </a:prstGeom>
        <a:solidFill>
          <a:srgbClr val="1AACCD"/>
        </a:solidFill>
        <a:ln w="12700" cap="flat" cmpd="sng" algn="ctr">
          <a:solidFill>
            <a:srgbClr val="03878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Analytical Development</a:t>
          </a:r>
        </a:p>
      </dsp:txBody>
      <dsp:txXfrm>
        <a:off x="7922071" y="1425848"/>
        <a:ext cx="1001788" cy="500894"/>
      </dsp:txXfrm>
    </dsp:sp>
    <dsp:sp modelId="{A38D36AA-94C0-4F31-92A4-E4D03523CD57}">
      <dsp:nvSpPr>
        <dsp:cNvPr id="0" name=""/>
        <dsp:cNvSpPr/>
      </dsp:nvSpPr>
      <dsp:spPr>
        <a:xfrm>
          <a:off x="7922071" y="2137118"/>
          <a:ext cx="1001788" cy="500894"/>
        </a:xfrm>
        <a:prstGeom prst="rect">
          <a:avLst/>
        </a:prstGeom>
        <a:solidFill>
          <a:srgbClr val="1AACCD"/>
        </a:solidFill>
        <a:ln w="12700" cap="flat" cmpd="sng" algn="ctr">
          <a:solidFill>
            <a:srgbClr val="03878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Purification Development &amp; Lab Operations</a:t>
          </a:r>
        </a:p>
      </dsp:txBody>
      <dsp:txXfrm>
        <a:off x="7922071" y="2137118"/>
        <a:ext cx="1001788" cy="500894"/>
      </dsp:txXfrm>
    </dsp:sp>
    <dsp:sp modelId="{3CB2D68A-EBEC-453A-8383-97898863427C}">
      <dsp:nvSpPr>
        <dsp:cNvPr id="0" name=""/>
        <dsp:cNvSpPr/>
      </dsp:nvSpPr>
      <dsp:spPr>
        <a:xfrm>
          <a:off x="7922071" y="2848387"/>
          <a:ext cx="1001788" cy="500894"/>
        </a:xfrm>
        <a:prstGeom prst="rect">
          <a:avLst/>
        </a:prstGeom>
        <a:solidFill>
          <a:srgbClr val="1AACCD"/>
        </a:solidFill>
        <a:ln w="12700" cap="flat" cmpd="sng" algn="ctr">
          <a:solidFill>
            <a:srgbClr val="03878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Platform Technology &amp; Innovation</a:t>
          </a:r>
        </a:p>
      </dsp:txBody>
      <dsp:txXfrm>
        <a:off x="7922071" y="2848387"/>
        <a:ext cx="1001788" cy="500894"/>
      </dsp:txXfrm>
    </dsp:sp>
    <dsp:sp modelId="{2B50091E-A8E0-448A-838F-1F4EE64D9E83}">
      <dsp:nvSpPr>
        <dsp:cNvPr id="0" name=""/>
        <dsp:cNvSpPr/>
      </dsp:nvSpPr>
      <dsp:spPr>
        <a:xfrm>
          <a:off x="7922071" y="3559657"/>
          <a:ext cx="1001788" cy="500894"/>
        </a:xfrm>
        <a:prstGeom prst="rect">
          <a:avLst/>
        </a:prstGeom>
        <a:solidFill>
          <a:srgbClr val="1AACC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7922071" y="3559657"/>
        <a:ext cx="1001788" cy="500894"/>
      </dsp:txXfrm>
    </dsp:sp>
    <dsp:sp modelId="{892242BE-8867-4D08-A16C-A8070C12D83B}">
      <dsp:nvSpPr>
        <dsp:cNvPr id="0" name=""/>
        <dsp:cNvSpPr/>
      </dsp:nvSpPr>
      <dsp:spPr>
        <a:xfrm>
          <a:off x="8883788" y="714578"/>
          <a:ext cx="1001788" cy="500894"/>
        </a:xfrm>
        <a:prstGeom prst="rect">
          <a:avLst/>
        </a:prstGeom>
        <a:solidFill>
          <a:srgbClr val="1AACCD"/>
        </a:solidFill>
        <a:ln w="12700" cap="flat" cmpd="sng" algn="ctr">
          <a:solidFill>
            <a:srgbClr val="03878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Human Resources</a:t>
          </a:r>
        </a:p>
      </dsp:txBody>
      <dsp:txXfrm>
        <a:off x="8883788" y="714578"/>
        <a:ext cx="1001788" cy="500894"/>
      </dsp:txXfrm>
    </dsp:sp>
    <dsp:sp modelId="{1A6A0967-B95F-4ADB-8433-8F36DCEC3B65}">
      <dsp:nvSpPr>
        <dsp:cNvPr id="0" name=""/>
        <dsp:cNvSpPr/>
      </dsp:nvSpPr>
      <dsp:spPr>
        <a:xfrm>
          <a:off x="9134235" y="1425848"/>
          <a:ext cx="1001788" cy="500894"/>
        </a:xfrm>
        <a:prstGeom prst="rect">
          <a:avLst/>
        </a:prstGeom>
        <a:solidFill>
          <a:srgbClr val="1AACC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Payroll</a:t>
          </a:r>
        </a:p>
      </dsp:txBody>
      <dsp:txXfrm>
        <a:off x="9134235" y="1425848"/>
        <a:ext cx="1001788" cy="500894"/>
      </dsp:txXfrm>
    </dsp:sp>
    <dsp:sp modelId="{9623E4D9-9DAE-469B-847A-84091A4E4B32}">
      <dsp:nvSpPr>
        <dsp:cNvPr id="0" name=""/>
        <dsp:cNvSpPr/>
      </dsp:nvSpPr>
      <dsp:spPr>
        <a:xfrm>
          <a:off x="10095951" y="714578"/>
          <a:ext cx="1001788" cy="500894"/>
        </a:xfrm>
        <a:prstGeom prst="rect">
          <a:avLst/>
        </a:prstGeom>
        <a:solidFill>
          <a:srgbClr val="1AACCD"/>
        </a:solidFill>
        <a:ln w="12700" cap="flat" cmpd="sng" algn="ctr">
          <a:solidFill>
            <a:srgbClr val="03878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Chief Operating Officer</a:t>
          </a:r>
        </a:p>
      </dsp:txBody>
      <dsp:txXfrm>
        <a:off x="10095951" y="714578"/>
        <a:ext cx="1001788" cy="500894"/>
      </dsp:txXfrm>
    </dsp:sp>
    <dsp:sp modelId="{90DDDEDC-0501-4FAE-B741-E3E9562DCAF1}">
      <dsp:nvSpPr>
        <dsp:cNvPr id="0" name=""/>
        <dsp:cNvSpPr/>
      </dsp:nvSpPr>
      <dsp:spPr>
        <a:xfrm>
          <a:off x="10346398" y="1425848"/>
          <a:ext cx="1001788" cy="500894"/>
        </a:xfrm>
        <a:prstGeom prst="rect">
          <a:avLst/>
        </a:prstGeom>
        <a:solidFill>
          <a:srgbClr val="1AACCD"/>
        </a:solidFill>
        <a:ln w="12700" cap="flat" cmpd="sng" algn="ctr">
          <a:solidFill>
            <a:srgbClr val="03878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Product Development Leaders</a:t>
          </a:r>
        </a:p>
      </dsp:txBody>
      <dsp:txXfrm>
        <a:off x="10346398" y="1425848"/>
        <a:ext cx="1001788" cy="500894"/>
      </dsp:txXfrm>
    </dsp:sp>
    <dsp:sp modelId="{DA9BA2E5-9BF4-4BC2-901E-97A5604226CB}">
      <dsp:nvSpPr>
        <dsp:cNvPr id="0" name=""/>
        <dsp:cNvSpPr/>
      </dsp:nvSpPr>
      <dsp:spPr>
        <a:xfrm>
          <a:off x="10346398" y="2137118"/>
          <a:ext cx="1001788" cy="500894"/>
        </a:xfrm>
        <a:prstGeom prst="rect">
          <a:avLst/>
        </a:prstGeom>
        <a:solidFill>
          <a:srgbClr val="1AACC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Tech Transfer</a:t>
          </a:r>
        </a:p>
      </dsp:txBody>
      <dsp:txXfrm>
        <a:off x="10346398" y="2137118"/>
        <a:ext cx="1001788" cy="500894"/>
      </dsp:txXfrm>
    </dsp:sp>
    <dsp:sp modelId="{34446AB1-859D-4F88-B2BD-4F0684BF81B6}">
      <dsp:nvSpPr>
        <dsp:cNvPr id="0" name=""/>
        <dsp:cNvSpPr/>
      </dsp:nvSpPr>
      <dsp:spPr>
        <a:xfrm>
          <a:off x="10346398" y="2848387"/>
          <a:ext cx="1001788" cy="500894"/>
        </a:xfrm>
        <a:prstGeom prst="rect">
          <a:avLst/>
        </a:prstGeom>
        <a:solidFill>
          <a:srgbClr val="1AACC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Device</a:t>
          </a:r>
        </a:p>
      </dsp:txBody>
      <dsp:txXfrm>
        <a:off x="10346398" y="2848387"/>
        <a:ext cx="1001788" cy="500894"/>
      </dsp:txXfrm>
    </dsp:sp>
    <dsp:sp modelId="{36D5EA51-34C3-4F6D-9C7B-848DCCAAFED3}">
      <dsp:nvSpPr>
        <dsp:cNvPr id="0" name=""/>
        <dsp:cNvSpPr/>
      </dsp:nvSpPr>
      <dsp:spPr>
        <a:xfrm>
          <a:off x="10346398" y="3559657"/>
          <a:ext cx="1001788" cy="500894"/>
        </a:xfrm>
        <a:prstGeom prst="rect">
          <a:avLst/>
        </a:prstGeom>
        <a:solidFill>
          <a:srgbClr val="1AACC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Facilities </a:t>
          </a:r>
        </a:p>
      </dsp:txBody>
      <dsp:txXfrm>
        <a:off x="10346398" y="3559657"/>
        <a:ext cx="1001788" cy="500894"/>
      </dsp:txXfrm>
    </dsp:sp>
    <dsp:sp modelId="{774A521C-5DAC-428C-BB90-06F5CB40FD33}">
      <dsp:nvSpPr>
        <dsp:cNvPr id="0" name=""/>
        <dsp:cNvSpPr/>
      </dsp:nvSpPr>
      <dsp:spPr>
        <a:xfrm>
          <a:off x="10346398" y="4270926"/>
          <a:ext cx="1001788" cy="500894"/>
        </a:xfrm>
        <a:prstGeom prst="rect">
          <a:avLst/>
        </a:prstGeom>
        <a:solidFill>
          <a:srgbClr val="1AACC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Regulatory</a:t>
          </a:r>
        </a:p>
      </dsp:txBody>
      <dsp:txXfrm>
        <a:off x="10346398" y="4270926"/>
        <a:ext cx="1001788" cy="500894"/>
      </dsp:txXfrm>
    </dsp:sp>
    <dsp:sp modelId="{5A12F2A0-F789-4FB0-9C36-A72506C5C49B}">
      <dsp:nvSpPr>
        <dsp:cNvPr id="0" name=""/>
        <dsp:cNvSpPr/>
      </dsp:nvSpPr>
      <dsp:spPr>
        <a:xfrm>
          <a:off x="10346398" y="4982196"/>
          <a:ext cx="1001788" cy="500894"/>
        </a:xfrm>
        <a:prstGeom prst="rect">
          <a:avLst/>
        </a:prstGeom>
        <a:solidFill>
          <a:srgbClr val="1AACC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Quality</a:t>
          </a:r>
        </a:p>
      </dsp:txBody>
      <dsp:txXfrm>
        <a:off x="10346398" y="4982196"/>
        <a:ext cx="1001788" cy="500894"/>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D1BF13-21DC-5041-9781-9D531228C6D8}" type="datetimeFigureOut">
              <a:rPr lang="en-US" smtClean="0"/>
              <a:t>4/22/2020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DFD00C-B64B-284B-9D9A-008C49A1CE1D}" type="slidenum">
              <a:rPr lang="en-US" smtClean="0"/>
              <a:t>‹#›</a:t>
            </a:fld>
            <a:endParaRPr lang="en-US"/>
          </a:p>
        </p:txBody>
      </p:sp>
    </p:spTree>
    <p:extLst>
      <p:ext uri="{BB962C8B-B14F-4D97-AF65-F5344CB8AC3E}">
        <p14:creationId xmlns:p14="http://schemas.microsoft.com/office/powerpoint/2010/main" val="1398305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401k timelines for when a new hire signs up for the 401k Benefit: </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New Hire – Signs up for </a:t>
            </a:r>
            <a:r>
              <a:rPr lang="en-US" sz="1200" kern="1200" dirty="0" err="1">
                <a:solidFill>
                  <a:schemeClr val="tx1"/>
                </a:solidFill>
                <a:effectLst/>
                <a:latin typeface="+mn-lt"/>
                <a:ea typeface="+mn-ea"/>
                <a:cs typeface="+mn-cs"/>
              </a:rPr>
              <a:t>Plansource</a:t>
            </a:r>
            <a:r>
              <a:rPr lang="en-US" sz="1200" kern="1200" dirty="0">
                <a:solidFill>
                  <a:schemeClr val="tx1"/>
                </a:solidFill>
                <a:effectLst/>
                <a:latin typeface="+mn-lt"/>
                <a:ea typeface="+mn-ea"/>
                <a:cs typeface="+mn-cs"/>
              </a:rPr>
              <a:t> benefits; JH is notified and 401k packet kit is mailed out immediately </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New hire signs up when they receive their kit, the deferrals will feed to a payroll report</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If the New hire enters their deferrals  </a:t>
            </a:r>
            <a:r>
              <a:rPr lang="en-US" sz="1200" b="1" u="sng" kern="1200" dirty="0">
                <a:solidFill>
                  <a:schemeClr val="tx1"/>
                </a:solidFill>
                <a:effectLst/>
                <a:latin typeface="+mn-lt"/>
                <a:ea typeface="+mn-ea"/>
                <a:cs typeface="+mn-cs"/>
              </a:rPr>
              <a:t>before</a:t>
            </a:r>
            <a:r>
              <a:rPr lang="en-US" sz="1200" kern="1200" dirty="0">
                <a:solidFill>
                  <a:schemeClr val="tx1"/>
                </a:solidFill>
                <a:effectLst/>
                <a:latin typeface="+mn-lt"/>
                <a:ea typeface="+mn-ea"/>
                <a:cs typeface="+mn-cs"/>
              </a:rPr>
              <a:t> the pay period ending Thursday, the deductions in payroll will begin on the next pay date (Following Friday)</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If the New hire enters their deferrals </a:t>
            </a:r>
            <a:r>
              <a:rPr lang="en-US" sz="1200" b="1" u="sng" kern="1200" dirty="0">
                <a:solidFill>
                  <a:schemeClr val="tx1"/>
                </a:solidFill>
                <a:effectLst/>
                <a:latin typeface="+mn-lt"/>
                <a:ea typeface="+mn-ea"/>
                <a:cs typeface="+mn-cs"/>
              </a:rPr>
              <a:t>after</a:t>
            </a:r>
            <a:r>
              <a:rPr lang="en-US" sz="1200" kern="1200" dirty="0">
                <a:solidFill>
                  <a:schemeClr val="tx1"/>
                </a:solidFill>
                <a:effectLst/>
                <a:latin typeface="+mn-lt"/>
                <a:ea typeface="+mn-ea"/>
                <a:cs typeface="+mn-cs"/>
              </a:rPr>
              <a:t> the pay period ending Thursday, the deductions in payroll will begin in 2 pay dates.</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Once deductions begin, the employer match will also begin immediately on that paycheck.</a:t>
            </a:r>
          </a:p>
          <a:p>
            <a:endParaRPr lang="en-US" dirty="0"/>
          </a:p>
        </p:txBody>
      </p:sp>
      <p:sp>
        <p:nvSpPr>
          <p:cNvPr id="4" name="Slide Number Placeholder 3"/>
          <p:cNvSpPr>
            <a:spLocks noGrp="1"/>
          </p:cNvSpPr>
          <p:nvPr>
            <p:ph type="sldNum" sz="quarter" idx="5"/>
          </p:nvPr>
        </p:nvSpPr>
        <p:spPr/>
        <p:txBody>
          <a:bodyPr/>
          <a:lstStyle/>
          <a:p>
            <a:fld id="{83DFD00C-B64B-284B-9D9A-008C49A1CE1D}" type="slidenum">
              <a:rPr lang="en-US" smtClean="0"/>
              <a:t>26</a:t>
            </a:fld>
            <a:endParaRPr lang="en-US"/>
          </a:p>
        </p:txBody>
      </p:sp>
    </p:spTree>
    <p:extLst>
      <p:ext uri="{BB962C8B-B14F-4D97-AF65-F5344CB8AC3E}">
        <p14:creationId xmlns:p14="http://schemas.microsoft.com/office/powerpoint/2010/main" val="25527476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2.emf"/><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Content w/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52E5A-21CB-AD4D-9B76-0257F4EFF44A}"/>
              </a:ext>
            </a:extLst>
          </p:cNvPr>
          <p:cNvSpPr>
            <a:spLocks noGrp="1"/>
          </p:cNvSpPr>
          <p:nvPr>
            <p:ph type="title"/>
          </p:nvPr>
        </p:nvSpPr>
        <p:spPr>
          <a:xfrm>
            <a:off x="802238" y="480422"/>
            <a:ext cx="11084961" cy="728345"/>
          </a:xfrm>
        </p:spPr>
        <p:txBody>
          <a:bodyPr/>
          <a:lstStyle>
            <a:lvl1pPr>
              <a:lnSpc>
                <a:spcPct val="80000"/>
              </a:lnSpc>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76D4F698-4EC1-AD4F-8ED3-7EC9BA843480}"/>
              </a:ext>
            </a:extLst>
          </p:cNvPr>
          <p:cNvSpPr>
            <a:spLocks noGrp="1"/>
          </p:cNvSpPr>
          <p:nvPr>
            <p:ph idx="1"/>
          </p:nvPr>
        </p:nvSpPr>
        <p:spPr>
          <a:xfrm>
            <a:off x="802238" y="1452880"/>
            <a:ext cx="11084961" cy="4724083"/>
          </a:xfrm>
          <a:prstGeom prst="rect">
            <a:avLst/>
          </a:prstGeom>
        </p:spPr>
        <p:txBody>
          <a:bodyPr>
            <a:normAutofit/>
          </a:bodyPr>
          <a:lstStyle>
            <a:lvl1pPr marL="228600" indent="-228600">
              <a:buClr>
                <a:schemeClr val="accent2"/>
              </a:buClr>
              <a:buFont typeface="Arial" panose="020B0604020202020204" pitchFamily="34" charset="0"/>
              <a:buChar char="•"/>
              <a:defRPr sz="2400">
                <a:solidFill>
                  <a:schemeClr val="tx1">
                    <a:lumMod val="85000"/>
                    <a:lumOff val="15000"/>
                  </a:schemeClr>
                </a:solidFill>
                <a:latin typeface="Calibri" panose="020F0502020204030204" pitchFamily="34" charset="0"/>
                <a:cs typeface="Calibri" panose="020F0502020204030204" pitchFamily="34" charset="0"/>
              </a:defRPr>
            </a:lvl1pPr>
            <a:lvl2pPr marL="685800" indent="-228600">
              <a:buClr>
                <a:schemeClr val="accent2"/>
              </a:buClr>
              <a:buFont typeface="Arial" panose="020B0604020202020204" pitchFamily="34" charset="0"/>
              <a:buChar char="•"/>
              <a:defRPr sz="2000">
                <a:solidFill>
                  <a:schemeClr val="tx1">
                    <a:lumMod val="85000"/>
                    <a:lumOff val="15000"/>
                  </a:schemeClr>
                </a:solidFill>
                <a:latin typeface="Calibri" panose="020F0502020204030204" pitchFamily="34" charset="0"/>
                <a:cs typeface="Calibri" panose="020F0502020204030204" pitchFamily="34" charset="0"/>
              </a:defRPr>
            </a:lvl2pPr>
            <a:lvl3pPr marL="1143000" indent="-228600">
              <a:buClr>
                <a:schemeClr val="accent2"/>
              </a:buClr>
              <a:buFont typeface="Arial" panose="020B0604020202020204" pitchFamily="34" charset="0"/>
              <a:buChar char="•"/>
              <a:defRPr sz="1800">
                <a:solidFill>
                  <a:schemeClr val="tx1">
                    <a:lumMod val="85000"/>
                    <a:lumOff val="15000"/>
                  </a:schemeClr>
                </a:solidFill>
                <a:latin typeface="Calibri" panose="020F0502020204030204" pitchFamily="34" charset="0"/>
                <a:cs typeface="Calibri" panose="020F0502020204030204" pitchFamily="34" charset="0"/>
              </a:defRPr>
            </a:lvl3pPr>
            <a:lvl4pPr marL="1600200" indent="-228600">
              <a:buClr>
                <a:schemeClr val="accent2"/>
              </a:buClr>
              <a:buFont typeface="Arial" panose="020B0604020202020204" pitchFamily="34" charset="0"/>
              <a:buChar char="•"/>
              <a:defRPr sz="1600">
                <a:solidFill>
                  <a:schemeClr val="tx1">
                    <a:lumMod val="85000"/>
                    <a:lumOff val="15000"/>
                  </a:schemeClr>
                </a:solidFill>
                <a:latin typeface="Calibri" panose="020F0502020204030204" pitchFamily="34" charset="0"/>
                <a:cs typeface="Calibri" panose="020F0502020204030204" pitchFamily="34" charset="0"/>
              </a:defRPr>
            </a:lvl4pPr>
            <a:lvl5pPr marL="2057400" indent="-228600">
              <a:buClr>
                <a:schemeClr val="accent2"/>
              </a:buClr>
              <a:buFont typeface="Arial" panose="020B0604020202020204" pitchFamily="34" charset="0"/>
              <a:buChar char="•"/>
              <a:defRPr sz="1600">
                <a:solidFill>
                  <a:schemeClr val="tx1">
                    <a:lumMod val="85000"/>
                    <a:lumOff val="15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a:extLst>
              <a:ext uri="{FF2B5EF4-FFF2-40B4-BE49-F238E27FC236}">
                <a16:creationId xmlns:a16="http://schemas.microsoft.com/office/drawing/2014/main" id="{C191A6F6-2B5A-2E49-918C-0E98E2E62D09}"/>
              </a:ext>
            </a:extLst>
          </p:cNvPr>
          <p:cNvSpPr>
            <a:spLocks noGrp="1"/>
          </p:cNvSpPr>
          <p:nvPr>
            <p:ph idx="11" hasCustomPrompt="1"/>
          </p:nvPr>
        </p:nvSpPr>
        <p:spPr>
          <a:xfrm>
            <a:off x="802238" y="62724"/>
            <a:ext cx="11084961" cy="435115"/>
          </a:xfrm>
          <a:prstGeom prst="rect">
            <a:avLst/>
          </a:prstGeom>
        </p:spPr>
        <p:txBody>
          <a:bodyPr vert="horz" lIns="91440" tIns="45720" rIns="91440" bIns="45720" rtlCol="0" anchor="b">
            <a:noAutofit/>
          </a:bodyPr>
          <a:lstStyle>
            <a:lvl1pPr marL="0" indent="0">
              <a:buNone/>
              <a:defRPr sz="2400" b="1">
                <a:solidFill>
                  <a:schemeClr val="accent2"/>
                </a:solidFill>
                <a:latin typeface="Calibri" panose="020F0502020204030204" pitchFamily="34" charset="0"/>
                <a:cs typeface="Calibri" panose="020F0502020204030204" pitchFamily="34" charset="0"/>
              </a:defRPr>
            </a:lvl1pPr>
          </a:lstStyle>
          <a:p>
            <a:pPr lvl="0"/>
            <a:r>
              <a:rPr lang="en-US" dirty="0"/>
              <a:t>Click to edit Master title style</a:t>
            </a:r>
          </a:p>
        </p:txBody>
      </p:sp>
      <p:sp>
        <p:nvSpPr>
          <p:cNvPr id="7" name="Slide Number Placeholder 5">
            <a:extLst>
              <a:ext uri="{FF2B5EF4-FFF2-40B4-BE49-F238E27FC236}">
                <a16:creationId xmlns:a16="http://schemas.microsoft.com/office/drawing/2014/main" id="{9C962C6B-3026-6048-9F82-2E34A5FAF2A8}"/>
              </a:ext>
            </a:extLst>
          </p:cNvPr>
          <p:cNvSpPr>
            <a:spLocks noGrp="1"/>
          </p:cNvSpPr>
          <p:nvPr>
            <p:ph type="sldNum" sz="quarter" idx="4"/>
          </p:nvPr>
        </p:nvSpPr>
        <p:spPr>
          <a:xfrm>
            <a:off x="9143999" y="6331184"/>
            <a:ext cx="2743200" cy="365125"/>
          </a:xfrm>
          <a:prstGeom prst="rect">
            <a:avLst/>
          </a:prstGeom>
        </p:spPr>
        <p:txBody>
          <a:bodyPr anchor="ctr"/>
          <a:lstStyle>
            <a:lvl1pPr algn="r">
              <a:defRPr sz="1200">
                <a:solidFill>
                  <a:schemeClr val="tx1">
                    <a:lumMod val="50000"/>
                    <a:lumOff val="50000"/>
                  </a:schemeClr>
                </a:solidFill>
                <a:latin typeface="Calibri" panose="020F0502020204030204" pitchFamily="34" charset="0"/>
                <a:cs typeface="Calibri" panose="020F0502020204030204" pitchFamily="34" charset="0"/>
              </a:defRPr>
            </a:lvl1pPr>
          </a:lstStyle>
          <a:p>
            <a:fld id="{68165CFE-D372-BE4D-8FFB-F209F114AE1D}" type="slidenum">
              <a:rPr lang="en-US" smtClean="0"/>
              <a:pPr/>
              <a:t>‹#›</a:t>
            </a:fld>
            <a:endParaRPr lang="en-US" dirty="0"/>
          </a:p>
        </p:txBody>
      </p:sp>
      <p:sp>
        <p:nvSpPr>
          <p:cNvPr id="8" name="Footer Placeholder 4">
            <a:extLst>
              <a:ext uri="{FF2B5EF4-FFF2-40B4-BE49-F238E27FC236}">
                <a16:creationId xmlns:a16="http://schemas.microsoft.com/office/drawing/2014/main" id="{AC8FD8A7-3655-1348-A330-768A016FA940}"/>
              </a:ext>
            </a:extLst>
          </p:cNvPr>
          <p:cNvSpPr>
            <a:spLocks noGrp="1"/>
          </p:cNvSpPr>
          <p:nvPr>
            <p:ph type="ftr" sz="quarter" idx="3"/>
          </p:nvPr>
        </p:nvSpPr>
        <p:spPr>
          <a:xfrm>
            <a:off x="802238" y="6324310"/>
            <a:ext cx="4114800" cy="365125"/>
          </a:xfrm>
          <a:prstGeom prst="rect">
            <a:avLst/>
          </a:prstGeom>
        </p:spPr>
        <p:txBody>
          <a:bodyPr anchor="ctr"/>
          <a:lstStyle>
            <a:lvl1pPr algn="r">
              <a:defRPr sz="1200" b="0">
                <a:solidFill>
                  <a:schemeClr val="tx1">
                    <a:lumMod val="50000"/>
                    <a:lumOff val="50000"/>
                  </a:schemeClr>
                </a:solidFill>
                <a:latin typeface="Calibri" panose="020F0502020204030204" pitchFamily="34" charset="0"/>
                <a:cs typeface="Calibri" panose="020F0502020204030204" pitchFamily="34" charset="0"/>
              </a:defRPr>
            </a:lvl1pPr>
          </a:lstStyle>
          <a:p>
            <a:pPr algn="l"/>
            <a:r>
              <a:rPr lang="en-US" dirty="0"/>
              <a:t>CONFIDENTIAL</a:t>
            </a:r>
          </a:p>
        </p:txBody>
      </p:sp>
    </p:spTree>
    <p:extLst>
      <p:ext uri="{BB962C8B-B14F-4D97-AF65-F5344CB8AC3E}">
        <p14:creationId xmlns:p14="http://schemas.microsoft.com/office/powerpoint/2010/main" val="214089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Header ">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82C084B-138F-7D4F-BEF5-CAEDEDDC09CE}"/>
              </a:ext>
            </a:extLst>
          </p:cNvPr>
          <p:cNvSpPr>
            <a:spLocks noGrp="1"/>
          </p:cNvSpPr>
          <p:nvPr>
            <p:ph type="body" idx="1"/>
          </p:nvPr>
        </p:nvSpPr>
        <p:spPr>
          <a:xfrm>
            <a:off x="802238" y="1403668"/>
            <a:ext cx="5405521" cy="482917"/>
          </a:xfrm>
          <a:prstGeom prst="rect">
            <a:avLst/>
          </a:prstGeom>
        </p:spPr>
        <p:txBody>
          <a:bodyPr anchor="b"/>
          <a:lstStyle>
            <a:lvl1pPr marL="0" indent="0">
              <a:buNone/>
              <a:defRPr sz="2800" b="1">
                <a:solidFill>
                  <a:schemeClr val="tx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a:extLst>
              <a:ext uri="{FF2B5EF4-FFF2-40B4-BE49-F238E27FC236}">
                <a16:creationId xmlns:a16="http://schemas.microsoft.com/office/drawing/2014/main" id="{8CC56CB8-1B10-8A47-8B5E-6EBC06F940E8}"/>
              </a:ext>
            </a:extLst>
          </p:cNvPr>
          <p:cNvSpPr>
            <a:spLocks noGrp="1"/>
          </p:cNvSpPr>
          <p:nvPr>
            <p:ph type="body" sz="quarter" idx="3"/>
          </p:nvPr>
        </p:nvSpPr>
        <p:spPr>
          <a:xfrm>
            <a:off x="6481677" y="1403668"/>
            <a:ext cx="5405521" cy="482917"/>
          </a:xfrm>
          <a:prstGeom prst="rect">
            <a:avLst/>
          </a:prstGeom>
        </p:spPr>
        <p:txBody>
          <a:bodyPr anchor="b"/>
          <a:lstStyle>
            <a:lvl1pPr marL="0" indent="0">
              <a:buNone/>
              <a:defRPr sz="2800" b="1">
                <a:solidFill>
                  <a:schemeClr val="tx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Content Placeholder 2">
            <a:extLst>
              <a:ext uri="{FF2B5EF4-FFF2-40B4-BE49-F238E27FC236}">
                <a16:creationId xmlns:a16="http://schemas.microsoft.com/office/drawing/2014/main" id="{4110D3EE-8C9E-8049-916D-0E80EE96CE81}"/>
              </a:ext>
            </a:extLst>
          </p:cNvPr>
          <p:cNvSpPr>
            <a:spLocks noGrp="1"/>
          </p:cNvSpPr>
          <p:nvPr>
            <p:ph idx="12"/>
          </p:nvPr>
        </p:nvSpPr>
        <p:spPr>
          <a:xfrm>
            <a:off x="802238" y="1886586"/>
            <a:ext cx="5405521" cy="4290378"/>
          </a:xfrm>
          <a:prstGeom prst="rect">
            <a:avLst/>
          </a:prstGeom>
        </p:spPr>
        <p:txBody>
          <a:bodyPr>
            <a:normAutofit/>
          </a:bodyPr>
          <a:lstStyle>
            <a:lvl1pPr marL="228600" indent="-228600">
              <a:buClr>
                <a:schemeClr val="accent2"/>
              </a:buClr>
              <a:buFont typeface="Arial" panose="020B0604020202020204" pitchFamily="34" charset="0"/>
              <a:buChar char="•"/>
              <a:defRPr sz="2400">
                <a:solidFill>
                  <a:schemeClr val="tx1">
                    <a:lumMod val="85000"/>
                    <a:lumOff val="15000"/>
                  </a:schemeClr>
                </a:solidFill>
                <a:latin typeface="Calibri" panose="020F0502020204030204" pitchFamily="34" charset="0"/>
                <a:cs typeface="Calibri" panose="020F0502020204030204" pitchFamily="34" charset="0"/>
              </a:defRPr>
            </a:lvl1pPr>
            <a:lvl2pPr marL="685800" indent="-228600">
              <a:buClr>
                <a:schemeClr val="accent2"/>
              </a:buClr>
              <a:buFont typeface="Arial" panose="020B0604020202020204" pitchFamily="34" charset="0"/>
              <a:buChar char="•"/>
              <a:defRPr sz="2000">
                <a:solidFill>
                  <a:schemeClr val="tx1">
                    <a:lumMod val="85000"/>
                    <a:lumOff val="15000"/>
                  </a:schemeClr>
                </a:solidFill>
                <a:latin typeface="Calibri" panose="020F0502020204030204" pitchFamily="34" charset="0"/>
                <a:cs typeface="Calibri" panose="020F0502020204030204" pitchFamily="34" charset="0"/>
              </a:defRPr>
            </a:lvl2pPr>
            <a:lvl3pPr marL="1143000" indent="-228600">
              <a:buClr>
                <a:schemeClr val="accent2"/>
              </a:buClr>
              <a:buFont typeface="Arial" panose="020B0604020202020204" pitchFamily="34" charset="0"/>
              <a:buChar char="•"/>
              <a:defRPr sz="1800">
                <a:solidFill>
                  <a:schemeClr val="tx1">
                    <a:lumMod val="85000"/>
                    <a:lumOff val="15000"/>
                  </a:schemeClr>
                </a:solidFill>
                <a:latin typeface="Calibri" panose="020F0502020204030204" pitchFamily="34" charset="0"/>
                <a:cs typeface="Calibri" panose="020F0502020204030204" pitchFamily="34" charset="0"/>
              </a:defRPr>
            </a:lvl3pPr>
            <a:lvl4pPr marL="1600200" indent="-228600">
              <a:buClr>
                <a:schemeClr val="accent2"/>
              </a:buClr>
              <a:buFont typeface="Arial" panose="020B0604020202020204" pitchFamily="34" charset="0"/>
              <a:buChar char="•"/>
              <a:defRPr sz="1600">
                <a:solidFill>
                  <a:schemeClr val="tx1">
                    <a:lumMod val="85000"/>
                    <a:lumOff val="15000"/>
                  </a:schemeClr>
                </a:solidFill>
                <a:latin typeface="Calibri" panose="020F0502020204030204" pitchFamily="34" charset="0"/>
                <a:cs typeface="Calibri" panose="020F0502020204030204" pitchFamily="34" charset="0"/>
              </a:defRPr>
            </a:lvl4pPr>
            <a:lvl5pPr marL="2057400" indent="-228600">
              <a:buClr>
                <a:schemeClr val="accent2"/>
              </a:buClr>
              <a:buFont typeface="Arial" panose="020B0604020202020204" pitchFamily="34" charset="0"/>
              <a:buChar char="•"/>
              <a:defRPr sz="1600">
                <a:solidFill>
                  <a:schemeClr val="tx1">
                    <a:lumMod val="85000"/>
                    <a:lumOff val="15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a:extLst>
              <a:ext uri="{FF2B5EF4-FFF2-40B4-BE49-F238E27FC236}">
                <a16:creationId xmlns:a16="http://schemas.microsoft.com/office/drawing/2014/main" id="{470F7FD1-BBAD-9A40-A96D-A835C96A3DEB}"/>
              </a:ext>
            </a:extLst>
          </p:cNvPr>
          <p:cNvSpPr>
            <a:spLocks noGrp="1"/>
          </p:cNvSpPr>
          <p:nvPr>
            <p:ph idx="13"/>
          </p:nvPr>
        </p:nvSpPr>
        <p:spPr>
          <a:xfrm>
            <a:off x="6481678" y="1886586"/>
            <a:ext cx="5405521" cy="4290378"/>
          </a:xfrm>
          <a:prstGeom prst="rect">
            <a:avLst/>
          </a:prstGeom>
        </p:spPr>
        <p:txBody>
          <a:bodyPr>
            <a:normAutofit/>
          </a:bodyPr>
          <a:lstStyle>
            <a:lvl1pPr marL="228600" indent="-228600">
              <a:buClr>
                <a:schemeClr val="accent2"/>
              </a:buClr>
              <a:buFont typeface="Arial" panose="020B0604020202020204" pitchFamily="34" charset="0"/>
              <a:buChar char="•"/>
              <a:defRPr sz="2400">
                <a:solidFill>
                  <a:schemeClr val="tx1">
                    <a:lumMod val="85000"/>
                    <a:lumOff val="15000"/>
                  </a:schemeClr>
                </a:solidFill>
                <a:latin typeface="Calibri" panose="020F0502020204030204" pitchFamily="34" charset="0"/>
                <a:cs typeface="Calibri" panose="020F0502020204030204" pitchFamily="34" charset="0"/>
              </a:defRPr>
            </a:lvl1pPr>
            <a:lvl2pPr marL="685800" indent="-228600">
              <a:buClr>
                <a:schemeClr val="accent2"/>
              </a:buClr>
              <a:buFont typeface="Arial" panose="020B0604020202020204" pitchFamily="34" charset="0"/>
              <a:buChar char="•"/>
              <a:defRPr sz="2000">
                <a:solidFill>
                  <a:schemeClr val="tx1">
                    <a:lumMod val="85000"/>
                    <a:lumOff val="15000"/>
                  </a:schemeClr>
                </a:solidFill>
                <a:latin typeface="Calibri" panose="020F0502020204030204" pitchFamily="34" charset="0"/>
                <a:cs typeface="Calibri" panose="020F0502020204030204" pitchFamily="34" charset="0"/>
              </a:defRPr>
            </a:lvl2pPr>
            <a:lvl3pPr marL="1143000" indent="-228600">
              <a:buClr>
                <a:schemeClr val="accent2"/>
              </a:buClr>
              <a:buFont typeface="Arial" panose="020B0604020202020204" pitchFamily="34" charset="0"/>
              <a:buChar char="•"/>
              <a:defRPr sz="1800">
                <a:solidFill>
                  <a:schemeClr val="tx1">
                    <a:lumMod val="85000"/>
                    <a:lumOff val="15000"/>
                  </a:schemeClr>
                </a:solidFill>
                <a:latin typeface="Calibri" panose="020F0502020204030204" pitchFamily="34" charset="0"/>
                <a:cs typeface="Calibri" panose="020F0502020204030204" pitchFamily="34" charset="0"/>
              </a:defRPr>
            </a:lvl3pPr>
            <a:lvl4pPr marL="1600200" indent="-228600">
              <a:buClr>
                <a:schemeClr val="accent2"/>
              </a:buClr>
              <a:buFont typeface="Arial" panose="020B0604020202020204" pitchFamily="34" charset="0"/>
              <a:buChar char="•"/>
              <a:defRPr sz="1600">
                <a:solidFill>
                  <a:schemeClr val="tx1">
                    <a:lumMod val="85000"/>
                    <a:lumOff val="15000"/>
                  </a:schemeClr>
                </a:solidFill>
                <a:latin typeface="Calibri" panose="020F0502020204030204" pitchFamily="34" charset="0"/>
                <a:cs typeface="Calibri" panose="020F0502020204030204" pitchFamily="34" charset="0"/>
              </a:defRPr>
            </a:lvl4pPr>
            <a:lvl5pPr marL="2057400" indent="-228600">
              <a:buClr>
                <a:schemeClr val="accent2"/>
              </a:buClr>
              <a:buFont typeface="Arial" panose="020B0604020202020204" pitchFamily="34" charset="0"/>
              <a:buChar char="•"/>
              <a:defRPr sz="1600">
                <a:solidFill>
                  <a:schemeClr val="tx1">
                    <a:lumMod val="85000"/>
                    <a:lumOff val="15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
            <a:extLst>
              <a:ext uri="{FF2B5EF4-FFF2-40B4-BE49-F238E27FC236}">
                <a16:creationId xmlns:a16="http://schemas.microsoft.com/office/drawing/2014/main" id="{DF56C6C4-B5D9-5B40-9455-A8E353E322B8}"/>
              </a:ext>
            </a:extLst>
          </p:cNvPr>
          <p:cNvSpPr>
            <a:spLocks noGrp="1"/>
          </p:cNvSpPr>
          <p:nvPr>
            <p:ph type="title"/>
          </p:nvPr>
        </p:nvSpPr>
        <p:spPr>
          <a:xfrm>
            <a:off x="802238" y="480422"/>
            <a:ext cx="11084961" cy="728345"/>
          </a:xfrm>
        </p:spPr>
        <p:txBody>
          <a:bodyPr/>
          <a:lstStyle>
            <a:lvl1pPr>
              <a:lnSpc>
                <a:spcPct val="80000"/>
              </a:lnSpc>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9" name="Slide Number Placeholder 5">
            <a:extLst>
              <a:ext uri="{FF2B5EF4-FFF2-40B4-BE49-F238E27FC236}">
                <a16:creationId xmlns:a16="http://schemas.microsoft.com/office/drawing/2014/main" id="{7533F66D-E5B8-44C4-88E4-FF0694807E56}"/>
              </a:ext>
            </a:extLst>
          </p:cNvPr>
          <p:cNvSpPr>
            <a:spLocks noGrp="1"/>
          </p:cNvSpPr>
          <p:nvPr>
            <p:ph type="sldNum" sz="quarter" idx="4"/>
          </p:nvPr>
        </p:nvSpPr>
        <p:spPr>
          <a:xfrm>
            <a:off x="9143999" y="6331184"/>
            <a:ext cx="2743200" cy="365125"/>
          </a:xfrm>
          <a:prstGeom prst="rect">
            <a:avLst/>
          </a:prstGeom>
        </p:spPr>
        <p:txBody>
          <a:bodyPr anchor="ctr"/>
          <a:lstStyle>
            <a:lvl1pPr algn="r">
              <a:defRPr sz="1200">
                <a:solidFill>
                  <a:schemeClr val="tx1">
                    <a:lumMod val="50000"/>
                    <a:lumOff val="50000"/>
                  </a:schemeClr>
                </a:solidFill>
                <a:latin typeface="Calibri" panose="020F0502020204030204" pitchFamily="34" charset="0"/>
                <a:cs typeface="Calibri" panose="020F0502020204030204" pitchFamily="34" charset="0"/>
              </a:defRPr>
            </a:lvl1pPr>
          </a:lstStyle>
          <a:p>
            <a:fld id="{68165CFE-D372-BE4D-8FFB-F209F114AE1D}" type="slidenum">
              <a:rPr lang="en-US" smtClean="0"/>
              <a:pPr/>
              <a:t>‹#›</a:t>
            </a:fld>
            <a:endParaRPr lang="en-US" dirty="0"/>
          </a:p>
        </p:txBody>
      </p:sp>
      <p:sp>
        <p:nvSpPr>
          <p:cNvPr id="10" name="Footer Placeholder 4">
            <a:extLst>
              <a:ext uri="{FF2B5EF4-FFF2-40B4-BE49-F238E27FC236}">
                <a16:creationId xmlns:a16="http://schemas.microsoft.com/office/drawing/2014/main" id="{B6868EF0-7503-44FD-9D2A-240F2664B551}"/>
              </a:ext>
            </a:extLst>
          </p:cNvPr>
          <p:cNvSpPr>
            <a:spLocks noGrp="1"/>
          </p:cNvSpPr>
          <p:nvPr>
            <p:ph type="ftr" sz="quarter" idx="15"/>
          </p:nvPr>
        </p:nvSpPr>
        <p:spPr>
          <a:xfrm>
            <a:off x="802238" y="6324310"/>
            <a:ext cx="4114800" cy="365125"/>
          </a:xfrm>
          <a:prstGeom prst="rect">
            <a:avLst/>
          </a:prstGeom>
        </p:spPr>
        <p:txBody>
          <a:bodyPr anchor="ctr"/>
          <a:lstStyle>
            <a:lvl1pPr algn="r">
              <a:defRPr sz="1200" b="0">
                <a:solidFill>
                  <a:schemeClr val="tx1">
                    <a:lumMod val="50000"/>
                    <a:lumOff val="50000"/>
                  </a:schemeClr>
                </a:solidFill>
                <a:latin typeface="Calibri" panose="020F0502020204030204" pitchFamily="34" charset="0"/>
                <a:cs typeface="Calibri" panose="020F0502020204030204" pitchFamily="34" charset="0"/>
              </a:defRPr>
            </a:lvl1pPr>
          </a:lstStyle>
          <a:p>
            <a:pPr algn="l"/>
            <a:r>
              <a:rPr lang="en-US" dirty="0"/>
              <a:t>CONFIDENTIAL</a:t>
            </a:r>
          </a:p>
        </p:txBody>
      </p:sp>
    </p:spTree>
    <p:extLst>
      <p:ext uri="{BB962C8B-B14F-4D97-AF65-F5344CB8AC3E}">
        <p14:creationId xmlns:p14="http://schemas.microsoft.com/office/powerpoint/2010/main" val="12102497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88D7FC1D-34CE-714E-8F62-37E7A1E78221}"/>
              </a:ext>
            </a:extLst>
          </p:cNvPr>
          <p:cNvSpPr>
            <a:spLocks noGrp="1"/>
          </p:cNvSpPr>
          <p:nvPr>
            <p:ph type="sldNum" sz="quarter" idx="4"/>
          </p:nvPr>
        </p:nvSpPr>
        <p:spPr>
          <a:xfrm>
            <a:off x="9143999" y="6331184"/>
            <a:ext cx="2743200" cy="365125"/>
          </a:xfrm>
          <a:prstGeom prst="rect">
            <a:avLst/>
          </a:prstGeom>
        </p:spPr>
        <p:txBody>
          <a:bodyPr anchor="ctr"/>
          <a:lstStyle>
            <a:lvl1pPr algn="r">
              <a:defRPr sz="1200">
                <a:solidFill>
                  <a:schemeClr val="tx1">
                    <a:lumMod val="50000"/>
                    <a:lumOff val="50000"/>
                  </a:schemeClr>
                </a:solidFill>
                <a:latin typeface="Calibri" panose="020F0502020204030204" pitchFamily="34" charset="0"/>
                <a:cs typeface="Calibri" panose="020F0502020204030204" pitchFamily="34" charset="0"/>
              </a:defRPr>
            </a:lvl1pPr>
          </a:lstStyle>
          <a:p>
            <a:fld id="{68165CFE-D372-BE4D-8FFB-F209F114AE1D}" type="slidenum">
              <a:rPr lang="en-US" smtClean="0"/>
              <a:pPr/>
              <a:t>‹#›</a:t>
            </a:fld>
            <a:endParaRPr lang="en-US" dirty="0"/>
          </a:p>
        </p:txBody>
      </p:sp>
      <p:sp>
        <p:nvSpPr>
          <p:cNvPr id="5" name="Footer Placeholder 4">
            <a:extLst>
              <a:ext uri="{FF2B5EF4-FFF2-40B4-BE49-F238E27FC236}">
                <a16:creationId xmlns:a16="http://schemas.microsoft.com/office/drawing/2014/main" id="{EACDAC79-64AE-5A41-B3F1-A42673D30799}"/>
              </a:ext>
            </a:extLst>
          </p:cNvPr>
          <p:cNvSpPr>
            <a:spLocks noGrp="1"/>
          </p:cNvSpPr>
          <p:nvPr>
            <p:ph type="ftr" sz="quarter" idx="3"/>
          </p:nvPr>
        </p:nvSpPr>
        <p:spPr>
          <a:xfrm>
            <a:off x="802238" y="6324310"/>
            <a:ext cx="4114800" cy="365125"/>
          </a:xfrm>
          <a:prstGeom prst="rect">
            <a:avLst/>
          </a:prstGeom>
        </p:spPr>
        <p:txBody>
          <a:bodyPr anchor="ctr"/>
          <a:lstStyle>
            <a:lvl1pPr algn="r">
              <a:defRPr sz="1200" b="0">
                <a:solidFill>
                  <a:schemeClr val="tx1">
                    <a:lumMod val="50000"/>
                    <a:lumOff val="50000"/>
                  </a:schemeClr>
                </a:solidFill>
                <a:latin typeface="Calibri" panose="020F0502020204030204" pitchFamily="34" charset="0"/>
                <a:cs typeface="Calibri" panose="020F0502020204030204" pitchFamily="34" charset="0"/>
              </a:defRPr>
            </a:lvl1pPr>
          </a:lstStyle>
          <a:p>
            <a:pPr algn="l"/>
            <a:r>
              <a:rPr lang="en-US"/>
              <a:t>CONFIDENTIAL</a:t>
            </a:r>
            <a:endParaRPr lang="en-US" dirty="0"/>
          </a:p>
        </p:txBody>
      </p:sp>
    </p:spTree>
    <p:extLst>
      <p:ext uri="{BB962C8B-B14F-4D97-AF65-F5344CB8AC3E}">
        <p14:creationId xmlns:p14="http://schemas.microsoft.com/office/powerpoint/2010/main" val="12082076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imple Pag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C71B7E-83DE-4F1B-BC56-A4BF8B63720C}"/>
              </a:ext>
            </a:extLst>
          </p:cNvPr>
          <p:cNvSpPr>
            <a:spLocks noGrp="1"/>
          </p:cNvSpPr>
          <p:nvPr>
            <p:ph type="sldNum" sz="quarter" idx="12"/>
          </p:nvPr>
        </p:nvSpPr>
        <p:spPr>
          <a:xfrm>
            <a:off x="11355354" y="6484366"/>
            <a:ext cx="419069" cy="365125"/>
          </a:xfrm>
          <a:solidFill>
            <a:srgbClr val="079591"/>
          </a:solidFill>
        </p:spPr>
        <p:txBody>
          <a:bodyPr/>
          <a:lstStyle>
            <a:lvl1pPr>
              <a:defRPr b="1">
                <a:solidFill>
                  <a:schemeClr val="bg1"/>
                </a:solidFill>
              </a:defRPr>
            </a:lvl1pPr>
          </a:lstStyle>
          <a:p>
            <a:fld id="{672506C1-727E-48CD-9AB0-1315E759C1A0}" type="slidenum">
              <a:rPr lang="en-US" smtClean="0"/>
              <a:pPr/>
              <a:t>‹#›</a:t>
            </a:fld>
            <a:endParaRPr lang="en-US" dirty="0"/>
          </a:p>
        </p:txBody>
      </p:sp>
      <p:sp>
        <p:nvSpPr>
          <p:cNvPr id="9" name="Rectangle 8">
            <a:extLst>
              <a:ext uri="{FF2B5EF4-FFF2-40B4-BE49-F238E27FC236}">
                <a16:creationId xmlns:a16="http://schemas.microsoft.com/office/drawing/2014/main" id="{DE59BA89-AEE4-48D5-8EFE-A284AD0E9A00}"/>
              </a:ext>
            </a:extLst>
          </p:cNvPr>
          <p:cNvSpPr/>
          <p:nvPr userDrawn="1"/>
        </p:nvSpPr>
        <p:spPr>
          <a:xfrm>
            <a:off x="650020" y="555675"/>
            <a:ext cx="45719" cy="654148"/>
          </a:xfrm>
          <a:prstGeom prst="rect">
            <a:avLst/>
          </a:prstGeom>
          <a:solidFill>
            <a:srgbClr val="079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23FEAEB-D89E-45D2-B78B-BBE314884E2D}"/>
              </a:ext>
            </a:extLst>
          </p:cNvPr>
          <p:cNvSpPr>
            <a:spLocks noGrp="1"/>
          </p:cNvSpPr>
          <p:nvPr>
            <p:ph type="title"/>
          </p:nvPr>
        </p:nvSpPr>
        <p:spPr>
          <a:xfrm>
            <a:off x="794832" y="500764"/>
            <a:ext cx="10515600" cy="1212100"/>
          </a:xfrm>
        </p:spPr>
        <p:txBody>
          <a:bodyPr>
            <a:normAutofit/>
          </a:bodyPr>
          <a:lstStyle>
            <a:lvl1pPr>
              <a:defRPr sz="2800"/>
            </a:lvl1pPr>
          </a:lstStyle>
          <a:p>
            <a:r>
              <a:rPr lang="en-US" dirty="0"/>
              <a:t>Click to edit Master title style</a:t>
            </a:r>
          </a:p>
        </p:txBody>
      </p:sp>
      <p:sp>
        <p:nvSpPr>
          <p:cNvPr id="4" name="Text Placeholder 3">
            <a:extLst>
              <a:ext uri="{FF2B5EF4-FFF2-40B4-BE49-F238E27FC236}">
                <a16:creationId xmlns:a16="http://schemas.microsoft.com/office/drawing/2014/main" id="{3D20FE22-DD90-4C51-870A-DEC89BD2B217}"/>
              </a:ext>
            </a:extLst>
          </p:cNvPr>
          <p:cNvSpPr>
            <a:spLocks noGrp="1"/>
          </p:cNvSpPr>
          <p:nvPr>
            <p:ph type="body" sz="quarter" idx="13" hasCustomPrompt="1"/>
          </p:nvPr>
        </p:nvSpPr>
        <p:spPr>
          <a:xfrm>
            <a:off x="794832" y="555674"/>
            <a:ext cx="10515600" cy="497080"/>
          </a:xfrm>
        </p:spPr>
        <p:txBody>
          <a:bodyPr>
            <a:normAutofit/>
          </a:bodyPr>
          <a:lstStyle>
            <a:lvl1pPr marL="0" indent="0">
              <a:buNone/>
              <a:defRPr sz="2000" b="1"/>
            </a:lvl1pPr>
          </a:lstStyle>
          <a:p>
            <a:pPr lvl="0"/>
            <a:r>
              <a:rPr lang="en-US" dirty="0"/>
              <a:t>SECTION TITLE</a:t>
            </a:r>
          </a:p>
        </p:txBody>
      </p:sp>
    </p:spTree>
    <p:extLst>
      <p:ext uri="{BB962C8B-B14F-4D97-AF65-F5344CB8AC3E}">
        <p14:creationId xmlns:p14="http://schemas.microsoft.com/office/powerpoint/2010/main" val="3032509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8" name="Picture 7" descr="A close up of a flower&#10;&#10;Description automatically generated">
            <a:extLst>
              <a:ext uri="{FF2B5EF4-FFF2-40B4-BE49-F238E27FC236}">
                <a16:creationId xmlns:a16="http://schemas.microsoft.com/office/drawing/2014/main" id="{837EB3FC-0F5F-C643-BDDA-E09E47B300E4}"/>
              </a:ext>
            </a:extLst>
          </p:cNvPr>
          <p:cNvPicPr>
            <a:picLocks noChangeAspect="1"/>
          </p:cNvPicPr>
          <p:nvPr userDrawn="1"/>
        </p:nvPicPr>
        <p:blipFill>
          <a:blip r:embed="rId2">
            <a:duotone>
              <a:prstClr val="black"/>
              <a:schemeClr val="accent2">
                <a:tint val="45000"/>
                <a:satMod val="400000"/>
              </a:schemeClr>
            </a:duotone>
          </a:blip>
          <a:stretch>
            <a:fillRect/>
          </a:stretch>
        </p:blipFill>
        <p:spPr>
          <a:xfrm flipH="1">
            <a:off x="9465" y="0"/>
            <a:ext cx="12182535" cy="6856559"/>
          </a:xfrm>
          <a:prstGeom prst="rect">
            <a:avLst/>
          </a:prstGeom>
        </p:spPr>
      </p:pic>
      <p:pic>
        <p:nvPicPr>
          <p:cNvPr id="9" name="Picture 8" descr="A close up of a black background&#10;&#10;Description automatically generated">
            <a:extLst>
              <a:ext uri="{FF2B5EF4-FFF2-40B4-BE49-F238E27FC236}">
                <a16:creationId xmlns:a16="http://schemas.microsoft.com/office/drawing/2014/main" id="{54FB09A3-EF01-B742-A8F6-B21CFF6827B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5981700"/>
          </a:xfrm>
          <a:prstGeom prst="rect">
            <a:avLst/>
          </a:prstGeom>
        </p:spPr>
      </p:pic>
      <p:sp>
        <p:nvSpPr>
          <p:cNvPr id="7" name="Title 1">
            <a:extLst>
              <a:ext uri="{FF2B5EF4-FFF2-40B4-BE49-F238E27FC236}">
                <a16:creationId xmlns:a16="http://schemas.microsoft.com/office/drawing/2014/main" id="{75BA890D-AAD2-AA4D-9187-333F91726E59}"/>
              </a:ext>
            </a:extLst>
          </p:cNvPr>
          <p:cNvSpPr>
            <a:spLocks noGrp="1"/>
          </p:cNvSpPr>
          <p:nvPr>
            <p:ph type="ctrTitle" hasCustomPrompt="1"/>
          </p:nvPr>
        </p:nvSpPr>
        <p:spPr>
          <a:xfrm>
            <a:off x="2748280" y="3098288"/>
            <a:ext cx="9144000" cy="2669213"/>
          </a:xfrm>
          <a:prstGeom prst="rect">
            <a:avLst/>
          </a:prstGeom>
        </p:spPr>
        <p:txBody>
          <a:bodyPr anchor="ctr"/>
          <a:lstStyle>
            <a:lvl1pPr algn="r">
              <a:defRPr sz="6000" b="1">
                <a:solidFill>
                  <a:schemeClr val="bg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4" name="Footer Placeholder 4">
            <a:extLst>
              <a:ext uri="{FF2B5EF4-FFF2-40B4-BE49-F238E27FC236}">
                <a16:creationId xmlns:a16="http://schemas.microsoft.com/office/drawing/2014/main" id="{0776869A-465C-4747-96B6-5E5B760AE1E5}"/>
              </a:ext>
            </a:extLst>
          </p:cNvPr>
          <p:cNvSpPr>
            <a:spLocks noGrp="1"/>
          </p:cNvSpPr>
          <p:nvPr>
            <p:ph type="ftr" sz="quarter" idx="3"/>
          </p:nvPr>
        </p:nvSpPr>
        <p:spPr>
          <a:xfrm>
            <a:off x="7772400" y="6324310"/>
            <a:ext cx="4114800" cy="365125"/>
          </a:xfrm>
          <a:prstGeom prst="rect">
            <a:avLst/>
          </a:prstGeom>
        </p:spPr>
        <p:txBody>
          <a:bodyPr anchor="ctr"/>
          <a:lstStyle>
            <a:lvl1pPr algn="r">
              <a:defRPr sz="1200" b="0">
                <a:solidFill>
                  <a:schemeClr val="bg1"/>
                </a:solidFill>
                <a:latin typeface="Calibri" panose="020F0502020204030204" pitchFamily="34" charset="0"/>
                <a:cs typeface="Calibri" panose="020F0502020204030204" pitchFamily="34" charset="0"/>
              </a:defRPr>
            </a:lvl1pPr>
          </a:lstStyle>
          <a:p>
            <a:r>
              <a:rPr lang="en-US" dirty="0"/>
              <a:t>CONFIDENTIAL</a:t>
            </a:r>
          </a:p>
        </p:txBody>
      </p:sp>
      <p:pic>
        <p:nvPicPr>
          <p:cNvPr id="6" name="Picture 5">
            <a:extLst>
              <a:ext uri="{FF2B5EF4-FFF2-40B4-BE49-F238E27FC236}">
                <a16:creationId xmlns:a16="http://schemas.microsoft.com/office/drawing/2014/main" id="{686E1F78-B91E-3E4B-A631-0A3B09F343B8}"/>
              </a:ext>
            </a:extLst>
          </p:cNvPr>
          <p:cNvPicPr>
            <a:picLocks noChangeAspect="1"/>
          </p:cNvPicPr>
          <p:nvPr userDrawn="1"/>
        </p:nvPicPr>
        <p:blipFill>
          <a:blip r:embed="rId4"/>
          <a:stretch>
            <a:fillRect/>
          </a:stretch>
        </p:blipFill>
        <p:spPr>
          <a:xfrm>
            <a:off x="284480" y="215900"/>
            <a:ext cx="3276024" cy="908051"/>
          </a:xfrm>
          <a:prstGeom prst="rect">
            <a:avLst/>
          </a:prstGeom>
        </p:spPr>
      </p:pic>
    </p:spTree>
    <p:extLst>
      <p:ext uri="{BB962C8B-B14F-4D97-AF65-F5344CB8AC3E}">
        <p14:creationId xmlns:p14="http://schemas.microsoft.com/office/powerpoint/2010/main" val="12407647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 2">
    <p:spTree>
      <p:nvGrpSpPr>
        <p:cNvPr id="1" name=""/>
        <p:cNvGrpSpPr/>
        <p:nvPr/>
      </p:nvGrpSpPr>
      <p:grpSpPr>
        <a:xfrm>
          <a:off x="0" y="0"/>
          <a:ext cx="0" cy="0"/>
          <a:chOff x="0" y="0"/>
          <a:chExt cx="0" cy="0"/>
        </a:xfrm>
      </p:grpSpPr>
      <p:pic>
        <p:nvPicPr>
          <p:cNvPr id="8" name="Picture 7" descr="A close up of a spider&#10;&#10;Description automatically generated">
            <a:extLst>
              <a:ext uri="{FF2B5EF4-FFF2-40B4-BE49-F238E27FC236}">
                <a16:creationId xmlns:a16="http://schemas.microsoft.com/office/drawing/2014/main" id="{2A40A981-431F-5248-9539-A9353026BBD4}"/>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25000" contrast="16000"/>
                    </a14:imgEffect>
                  </a14:imgLayer>
                </a14:imgProps>
              </a:ext>
              <a:ext uri="{28A0092B-C50C-407E-A947-70E740481C1C}">
                <a14:useLocalDpi xmlns:a14="http://schemas.microsoft.com/office/drawing/2010/main"/>
              </a:ext>
            </a:extLst>
          </a:blip>
          <a:srcRect/>
          <a:stretch/>
        </p:blipFill>
        <p:spPr>
          <a:xfrm>
            <a:off x="9465" y="0"/>
            <a:ext cx="12173070" cy="6858000"/>
          </a:xfrm>
          <a:prstGeom prst="rect">
            <a:avLst/>
          </a:prstGeom>
        </p:spPr>
      </p:pic>
      <p:pic>
        <p:nvPicPr>
          <p:cNvPr id="9" name="Picture 8" descr="A close up of a black background&#10;&#10;Description automatically generated">
            <a:extLst>
              <a:ext uri="{FF2B5EF4-FFF2-40B4-BE49-F238E27FC236}">
                <a16:creationId xmlns:a16="http://schemas.microsoft.com/office/drawing/2014/main" id="{8B085D79-31A2-7E49-B5DF-82F0947F1AF0}"/>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0" y="0"/>
            <a:ext cx="12192000" cy="5981700"/>
          </a:xfrm>
          <a:prstGeom prst="rect">
            <a:avLst/>
          </a:prstGeom>
        </p:spPr>
      </p:pic>
      <p:sp>
        <p:nvSpPr>
          <p:cNvPr id="4" name="Footer Placeholder 4">
            <a:extLst>
              <a:ext uri="{FF2B5EF4-FFF2-40B4-BE49-F238E27FC236}">
                <a16:creationId xmlns:a16="http://schemas.microsoft.com/office/drawing/2014/main" id="{883DCAE6-037B-7546-A350-D70EBEFCE523}"/>
              </a:ext>
            </a:extLst>
          </p:cNvPr>
          <p:cNvSpPr>
            <a:spLocks noGrp="1"/>
          </p:cNvSpPr>
          <p:nvPr>
            <p:ph type="ftr" sz="quarter" idx="3"/>
          </p:nvPr>
        </p:nvSpPr>
        <p:spPr>
          <a:xfrm>
            <a:off x="7772400" y="6324310"/>
            <a:ext cx="4114800" cy="365125"/>
          </a:xfrm>
          <a:prstGeom prst="rect">
            <a:avLst/>
          </a:prstGeom>
        </p:spPr>
        <p:txBody>
          <a:bodyPr anchor="ctr"/>
          <a:lstStyle>
            <a:lvl1pPr algn="r">
              <a:defRPr sz="1200" b="0">
                <a:solidFill>
                  <a:schemeClr val="bg1"/>
                </a:solidFill>
                <a:latin typeface="Calibri" panose="020F0502020204030204" pitchFamily="34" charset="0"/>
                <a:cs typeface="Calibri" panose="020F0502020204030204" pitchFamily="34" charset="0"/>
              </a:defRPr>
            </a:lvl1pPr>
          </a:lstStyle>
          <a:p>
            <a:r>
              <a:rPr lang="en-US" dirty="0"/>
              <a:t>CONFIDENTIAL</a:t>
            </a:r>
          </a:p>
        </p:txBody>
      </p:sp>
      <p:sp>
        <p:nvSpPr>
          <p:cNvPr id="5" name="Title 1">
            <a:extLst>
              <a:ext uri="{FF2B5EF4-FFF2-40B4-BE49-F238E27FC236}">
                <a16:creationId xmlns:a16="http://schemas.microsoft.com/office/drawing/2014/main" id="{FE996B6A-32DF-F34F-A3E7-8DC0A03871B5}"/>
              </a:ext>
            </a:extLst>
          </p:cNvPr>
          <p:cNvSpPr>
            <a:spLocks noGrp="1"/>
          </p:cNvSpPr>
          <p:nvPr>
            <p:ph type="ctrTitle" hasCustomPrompt="1"/>
          </p:nvPr>
        </p:nvSpPr>
        <p:spPr>
          <a:xfrm>
            <a:off x="2748280" y="3098288"/>
            <a:ext cx="9144000" cy="2669213"/>
          </a:xfrm>
          <a:prstGeom prst="rect">
            <a:avLst/>
          </a:prstGeom>
        </p:spPr>
        <p:txBody>
          <a:bodyPr anchor="ctr"/>
          <a:lstStyle>
            <a:lvl1pPr algn="r">
              <a:defRPr sz="6000" b="1">
                <a:solidFill>
                  <a:schemeClr val="bg1"/>
                </a:solidFill>
                <a:latin typeface="Calibri" panose="020F0502020204030204" pitchFamily="34" charset="0"/>
                <a:cs typeface="Calibri" panose="020F0502020204030204" pitchFamily="34" charset="0"/>
              </a:defRPr>
            </a:lvl1pPr>
          </a:lstStyle>
          <a:p>
            <a:r>
              <a:rPr lang="en-US" dirty="0"/>
              <a:t>CLICK TO EDIT MASTER TITLE STYLE</a:t>
            </a:r>
          </a:p>
        </p:txBody>
      </p:sp>
      <p:pic>
        <p:nvPicPr>
          <p:cNvPr id="7" name="Picture 6">
            <a:extLst>
              <a:ext uri="{FF2B5EF4-FFF2-40B4-BE49-F238E27FC236}">
                <a16:creationId xmlns:a16="http://schemas.microsoft.com/office/drawing/2014/main" id="{11AF7825-347D-0640-BF46-6E67D39DC9DF}"/>
              </a:ext>
            </a:extLst>
          </p:cNvPr>
          <p:cNvPicPr>
            <a:picLocks noChangeAspect="1"/>
          </p:cNvPicPr>
          <p:nvPr userDrawn="1"/>
        </p:nvPicPr>
        <p:blipFill>
          <a:blip r:embed="rId5"/>
          <a:stretch>
            <a:fillRect/>
          </a:stretch>
        </p:blipFill>
        <p:spPr>
          <a:xfrm>
            <a:off x="284480" y="215900"/>
            <a:ext cx="3276024" cy="908051"/>
          </a:xfrm>
          <a:prstGeom prst="rect">
            <a:avLst/>
          </a:prstGeom>
        </p:spPr>
      </p:pic>
    </p:spTree>
    <p:extLst>
      <p:ext uri="{BB962C8B-B14F-4D97-AF65-F5344CB8AC3E}">
        <p14:creationId xmlns:p14="http://schemas.microsoft.com/office/powerpoint/2010/main" val="29242139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Divider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0813B1F-871B-374B-A963-4ED51B5CFFB3}"/>
              </a:ext>
            </a:extLst>
          </p:cNvPr>
          <p:cNvPicPr>
            <a:picLocks noChangeAspect="1"/>
          </p:cNvPicPr>
          <p:nvPr userDrawn="1"/>
        </p:nvPicPr>
        <p:blipFill rotWithShape="1">
          <a:blip r:embed="rId2" cstate="print">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9465" y="1"/>
            <a:ext cx="12173070" cy="6858000"/>
          </a:xfrm>
          <a:prstGeom prst="rect">
            <a:avLst/>
          </a:prstGeom>
        </p:spPr>
      </p:pic>
      <p:pic>
        <p:nvPicPr>
          <p:cNvPr id="7" name="Picture 6" descr="A close up of a black background&#10;&#10;Description automatically generated">
            <a:extLst>
              <a:ext uri="{FF2B5EF4-FFF2-40B4-BE49-F238E27FC236}">
                <a16:creationId xmlns:a16="http://schemas.microsoft.com/office/drawing/2014/main" id="{4E869A5B-0FFC-7440-8286-FA94A3A9927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5981700"/>
          </a:xfrm>
          <a:prstGeom prst="rect">
            <a:avLst/>
          </a:prstGeom>
        </p:spPr>
      </p:pic>
      <p:sp>
        <p:nvSpPr>
          <p:cNvPr id="4" name="Footer Placeholder 4">
            <a:extLst>
              <a:ext uri="{FF2B5EF4-FFF2-40B4-BE49-F238E27FC236}">
                <a16:creationId xmlns:a16="http://schemas.microsoft.com/office/drawing/2014/main" id="{883DCAE6-037B-7546-A350-D70EBEFCE523}"/>
              </a:ext>
            </a:extLst>
          </p:cNvPr>
          <p:cNvSpPr>
            <a:spLocks noGrp="1"/>
          </p:cNvSpPr>
          <p:nvPr>
            <p:ph type="ftr" sz="quarter" idx="3"/>
          </p:nvPr>
        </p:nvSpPr>
        <p:spPr>
          <a:xfrm>
            <a:off x="7772400" y="6324310"/>
            <a:ext cx="4114800" cy="365125"/>
          </a:xfrm>
          <a:prstGeom prst="rect">
            <a:avLst/>
          </a:prstGeom>
        </p:spPr>
        <p:txBody>
          <a:bodyPr anchor="ctr"/>
          <a:lstStyle>
            <a:lvl1pPr algn="r">
              <a:defRPr sz="1200" b="0">
                <a:solidFill>
                  <a:schemeClr val="bg1"/>
                </a:solidFill>
                <a:latin typeface="Calibri" panose="020F0502020204030204" pitchFamily="34" charset="0"/>
                <a:cs typeface="Calibri" panose="020F0502020204030204" pitchFamily="34" charset="0"/>
              </a:defRPr>
            </a:lvl1pPr>
          </a:lstStyle>
          <a:p>
            <a:r>
              <a:rPr lang="en-US" dirty="0"/>
              <a:t>CONFIDENTIAL</a:t>
            </a:r>
          </a:p>
        </p:txBody>
      </p:sp>
      <p:sp>
        <p:nvSpPr>
          <p:cNvPr id="5" name="Title 1">
            <a:extLst>
              <a:ext uri="{FF2B5EF4-FFF2-40B4-BE49-F238E27FC236}">
                <a16:creationId xmlns:a16="http://schemas.microsoft.com/office/drawing/2014/main" id="{FE996B6A-32DF-F34F-A3E7-8DC0A03871B5}"/>
              </a:ext>
            </a:extLst>
          </p:cNvPr>
          <p:cNvSpPr>
            <a:spLocks noGrp="1"/>
          </p:cNvSpPr>
          <p:nvPr>
            <p:ph type="ctrTitle" hasCustomPrompt="1"/>
          </p:nvPr>
        </p:nvSpPr>
        <p:spPr>
          <a:xfrm>
            <a:off x="2748280" y="3098288"/>
            <a:ext cx="9144000" cy="2669213"/>
          </a:xfrm>
          <a:prstGeom prst="rect">
            <a:avLst/>
          </a:prstGeom>
        </p:spPr>
        <p:txBody>
          <a:bodyPr anchor="ctr"/>
          <a:lstStyle>
            <a:lvl1pPr algn="r">
              <a:defRPr sz="6000" b="1">
                <a:solidFill>
                  <a:schemeClr val="bg1"/>
                </a:solidFill>
                <a:latin typeface="Calibri" panose="020F0502020204030204" pitchFamily="34" charset="0"/>
                <a:cs typeface="Calibri" panose="020F0502020204030204" pitchFamily="34" charset="0"/>
              </a:defRPr>
            </a:lvl1pPr>
          </a:lstStyle>
          <a:p>
            <a:r>
              <a:rPr lang="en-US" dirty="0"/>
              <a:t>CLICK TO EDIT MASTER TITLE STYLE</a:t>
            </a:r>
          </a:p>
        </p:txBody>
      </p:sp>
      <p:pic>
        <p:nvPicPr>
          <p:cNvPr id="9" name="Picture 8">
            <a:extLst>
              <a:ext uri="{FF2B5EF4-FFF2-40B4-BE49-F238E27FC236}">
                <a16:creationId xmlns:a16="http://schemas.microsoft.com/office/drawing/2014/main" id="{807181DB-725A-8F40-BEFD-AC2FBE2FF8E5}"/>
              </a:ext>
            </a:extLst>
          </p:cNvPr>
          <p:cNvPicPr>
            <a:picLocks noChangeAspect="1"/>
          </p:cNvPicPr>
          <p:nvPr userDrawn="1"/>
        </p:nvPicPr>
        <p:blipFill>
          <a:blip r:embed="rId4"/>
          <a:stretch>
            <a:fillRect/>
          </a:stretch>
        </p:blipFill>
        <p:spPr>
          <a:xfrm>
            <a:off x="284480" y="215900"/>
            <a:ext cx="3276024" cy="908051"/>
          </a:xfrm>
          <a:prstGeom prst="rect">
            <a:avLst/>
          </a:prstGeom>
        </p:spPr>
      </p:pic>
    </p:spTree>
    <p:extLst>
      <p:ext uri="{BB962C8B-B14F-4D97-AF65-F5344CB8AC3E}">
        <p14:creationId xmlns:p14="http://schemas.microsoft.com/office/powerpoint/2010/main" val="38813502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Divider 4">
    <p:spTree>
      <p:nvGrpSpPr>
        <p:cNvPr id="1" name=""/>
        <p:cNvGrpSpPr/>
        <p:nvPr/>
      </p:nvGrpSpPr>
      <p:grpSpPr>
        <a:xfrm>
          <a:off x="0" y="0"/>
          <a:ext cx="0" cy="0"/>
          <a:chOff x="0" y="0"/>
          <a:chExt cx="0" cy="0"/>
        </a:xfrm>
      </p:grpSpPr>
      <p:pic>
        <p:nvPicPr>
          <p:cNvPr id="9" name="Picture 8" descr="A picture containing sitting, piece, close, table&#10;&#10;Description automatically generated">
            <a:extLst>
              <a:ext uri="{FF2B5EF4-FFF2-40B4-BE49-F238E27FC236}">
                <a16:creationId xmlns:a16="http://schemas.microsoft.com/office/drawing/2014/main" id="{B48EAF67-A01A-CB44-AE5B-4C1EB741BE89}"/>
              </a:ext>
            </a:extLst>
          </p:cNvPr>
          <p:cNvPicPr>
            <a:picLocks noChangeAspect="1"/>
          </p:cNvPicPr>
          <p:nvPr userDrawn="1"/>
        </p:nvPicPr>
        <p:blipFill rotWithShape="1">
          <a:blip r:embed="rId2" cstate="print">
            <a:duotone>
              <a:prstClr val="black"/>
              <a:schemeClr val="accent2">
                <a:tint val="45000"/>
                <a:satMod val="400000"/>
              </a:schemeClr>
            </a:duotone>
            <a:extLst>
              <a:ext uri="{28A0092B-C50C-407E-A947-70E740481C1C}">
                <a14:useLocalDpi xmlns:a14="http://schemas.microsoft.com/office/drawing/2010/main"/>
              </a:ext>
            </a:extLst>
          </a:blip>
          <a:srcRect/>
          <a:stretch/>
        </p:blipFill>
        <p:spPr>
          <a:xfrm flipH="1">
            <a:off x="-1" y="780835"/>
            <a:ext cx="12182536" cy="6077166"/>
          </a:xfrm>
          <a:prstGeom prst="rect">
            <a:avLst/>
          </a:prstGeom>
        </p:spPr>
      </p:pic>
      <p:pic>
        <p:nvPicPr>
          <p:cNvPr id="8" name="Picture 7" descr="A close up of a black background&#10;&#10;Description automatically generated">
            <a:extLst>
              <a:ext uri="{FF2B5EF4-FFF2-40B4-BE49-F238E27FC236}">
                <a16:creationId xmlns:a16="http://schemas.microsoft.com/office/drawing/2014/main" id="{BB447EE6-B953-3E49-A9F5-1BFBEC1E131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5981700"/>
          </a:xfrm>
          <a:prstGeom prst="rect">
            <a:avLst/>
          </a:prstGeom>
        </p:spPr>
      </p:pic>
      <p:sp>
        <p:nvSpPr>
          <p:cNvPr id="4" name="Footer Placeholder 4">
            <a:extLst>
              <a:ext uri="{FF2B5EF4-FFF2-40B4-BE49-F238E27FC236}">
                <a16:creationId xmlns:a16="http://schemas.microsoft.com/office/drawing/2014/main" id="{D8256B4D-669B-3D49-B408-66B41ADBBB46}"/>
              </a:ext>
            </a:extLst>
          </p:cNvPr>
          <p:cNvSpPr>
            <a:spLocks noGrp="1"/>
          </p:cNvSpPr>
          <p:nvPr>
            <p:ph type="ftr" sz="quarter" idx="3"/>
          </p:nvPr>
        </p:nvSpPr>
        <p:spPr>
          <a:xfrm>
            <a:off x="7772400" y="6324310"/>
            <a:ext cx="4114800" cy="365125"/>
          </a:xfrm>
          <a:prstGeom prst="rect">
            <a:avLst/>
          </a:prstGeom>
        </p:spPr>
        <p:txBody>
          <a:bodyPr anchor="ctr"/>
          <a:lstStyle>
            <a:lvl1pPr algn="r">
              <a:defRPr sz="1200" b="0">
                <a:solidFill>
                  <a:schemeClr val="bg1"/>
                </a:solidFill>
                <a:latin typeface="Calibri" panose="020F0502020204030204" pitchFamily="34" charset="0"/>
                <a:cs typeface="Calibri" panose="020F0502020204030204" pitchFamily="34" charset="0"/>
              </a:defRPr>
            </a:lvl1pPr>
          </a:lstStyle>
          <a:p>
            <a:r>
              <a:rPr lang="en-US" dirty="0"/>
              <a:t>CONFIDENTIAL</a:t>
            </a:r>
          </a:p>
        </p:txBody>
      </p:sp>
      <p:sp>
        <p:nvSpPr>
          <p:cNvPr id="5" name="Title 1">
            <a:extLst>
              <a:ext uri="{FF2B5EF4-FFF2-40B4-BE49-F238E27FC236}">
                <a16:creationId xmlns:a16="http://schemas.microsoft.com/office/drawing/2014/main" id="{1BF241A1-B45D-BA4C-8701-9DCB3ADF4B28}"/>
              </a:ext>
            </a:extLst>
          </p:cNvPr>
          <p:cNvSpPr>
            <a:spLocks noGrp="1"/>
          </p:cNvSpPr>
          <p:nvPr>
            <p:ph type="ctrTitle" hasCustomPrompt="1"/>
          </p:nvPr>
        </p:nvSpPr>
        <p:spPr>
          <a:xfrm>
            <a:off x="2748280" y="3098288"/>
            <a:ext cx="9144000" cy="2669213"/>
          </a:xfrm>
          <a:prstGeom prst="rect">
            <a:avLst/>
          </a:prstGeom>
        </p:spPr>
        <p:txBody>
          <a:bodyPr anchor="ctr"/>
          <a:lstStyle>
            <a:lvl1pPr algn="r">
              <a:defRPr sz="6000" b="1">
                <a:solidFill>
                  <a:schemeClr val="bg1"/>
                </a:solidFill>
                <a:latin typeface="Calibri" panose="020F0502020204030204" pitchFamily="34" charset="0"/>
                <a:cs typeface="Calibri" panose="020F0502020204030204" pitchFamily="34" charset="0"/>
              </a:defRPr>
            </a:lvl1pPr>
          </a:lstStyle>
          <a:p>
            <a:r>
              <a:rPr lang="en-US" dirty="0"/>
              <a:t>CLICK TO EDIT MASTER TITLE STYLE</a:t>
            </a:r>
          </a:p>
        </p:txBody>
      </p:sp>
      <p:pic>
        <p:nvPicPr>
          <p:cNvPr id="7" name="Picture 6">
            <a:extLst>
              <a:ext uri="{FF2B5EF4-FFF2-40B4-BE49-F238E27FC236}">
                <a16:creationId xmlns:a16="http://schemas.microsoft.com/office/drawing/2014/main" id="{24E84D56-FCDF-BC40-A122-8E556497CCC4}"/>
              </a:ext>
            </a:extLst>
          </p:cNvPr>
          <p:cNvPicPr>
            <a:picLocks noChangeAspect="1"/>
          </p:cNvPicPr>
          <p:nvPr userDrawn="1"/>
        </p:nvPicPr>
        <p:blipFill>
          <a:blip r:embed="rId4"/>
          <a:stretch>
            <a:fillRect/>
          </a:stretch>
        </p:blipFill>
        <p:spPr>
          <a:xfrm>
            <a:off x="284480" y="215900"/>
            <a:ext cx="3276024" cy="908051"/>
          </a:xfrm>
          <a:prstGeom prst="rect">
            <a:avLst/>
          </a:prstGeom>
        </p:spPr>
      </p:pic>
    </p:spTree>
    <p:extLst>
      <p:ext uri="{BB962C8B-B14F-4D97-AF65-F5344CB8AC3E}">
        <p14:creationId xmlns:p14="http://schemas.microsoft.com/office/powerpoint/2010/main" val="2152910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w/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68249-4873-104F-83B7-A3E183A834D0}"/>
              </a:ext>
            </a:extLst>
          </p:cNvPr>
          <p:cNvSpPr>
            <a:spLocks noGrp="1"/>
          </p:cNvSpPr>
          <p:nvPr>
            <p:ph type="title"/>
          </p:nvPr>
        </p:nvSpPr>
        <p:spPr>
          <a:xfrm>
            <a:off x="802238" y="481873"/>
            <a:ext cx="11084961" cy="718185"/>
          </a:xfrm>
        </p:spPr>
        <p:txBody>
          <a:bodyPr/>
          <a:lstStyle>
            <a:lvl1pPr>
              <a:lnSpc>
                <a:spcPct val="80000"/>
              </a:lnSpc>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12" name="Content Placeholder 2">
            <a:extLst>
              <a:ext uri="{FF2B5EF4-FFF2-40B4-BE49-F238E27FC236}">
                <a16:creationId xmlns:a16="http://schemas.microsoft.com/office/drawing/2014/main" id="{A1BAF33E-48F6-F44C-B1F8-47492E483FD1}"/>
              </a:ext>
            </a:extLst>
          </p:cNvPr>
          <p:cNvSpPr>
            <a:spLocks noGrp="1"/>
          </p:cNvSpPr>
          <p:nvPr>
            <p:ph idx="1"/>
          </p:nvPr>
        </p:nvSpPr>
        <p:spPr>
          <a:xfrm>
            <a:off x="802238" y="1452880"/>
            <a:ext cx="5405521" cy="4724083"/>
          </a:xfrm>
          <a:prstGeom prst="rect">
            <a:avLst/>
          </a:prstGeom>
        </p:spPr>
        <p:txBody>
          <a:bodyPr>
            <a:normAutofit/>
          </a:bodyPr>
          <a:lstStyle>
            <a:lvl1pPr marL="228600" indent="-228600">
              <a:buClr>
                <a:schemeClr val="accent2"/>
              </a:buClr>
              <a:buFont typeface="Arial" panose="020B0604020202020204" pitchFamily="34" charset="0"/>
              <a:buChar char="•"/>
              <a:defRPr sz="2400">
                <a:solidFill>
                  <a:schemeClr val="tx1">
                    <a:lumMod val="85000"/>
                    <a:lumOff val="15000"/>
                  </a:schemeClr>
                </a:solidFill>
                <a:latin typeface="Calibri" panose="020F0502020204030204" pitchFamily="34" charset="0"/>
                <a:cs typeface="Calibri" panose="020F0502020204030204" pitchFamily="34" charset="0"/>
              </a:defRPr>
            </a:lvl1pPr>
            <a:lvl2pPr marL="685800" indent="-228600">
              <a:buClr>
                <a:schemeClr val="accent2"/>
              </a:buClr>
              <a:buFont typeface="Arial" panose="020B0604020202020204" pitchFamily="34" charset="0"/>
              <a:buChar char="•"/>
              <a:defRPr sz="2000">
                <a:solidFill>
                  <a:schemeClr val="tx1">
                    <a:lumMod val="85000"/>
                    <a:lumOff val="15000"/>
                  </a:schemeClr>
                </a:solidFill>
                <a:latin typeface="Calibri" panose="020F0502020204030204" pitchFamily="34" charset="0"/>
                <a:cs typeface="Calibri" panose="020F0502020204030204" pitchFamily="34" charset="0"/>
              </a:defRPr>
            </a:lvl2pPr>
            <a:lvl3pPr marL="1143000" indent="-228600">
              <a:buClr>
                <a:schemeClr val="accent2"/>
              </a:buClr>
              <a:buFont typeface="Arial" panose="020B0604020202020204" pitchFamily="34" charset="0"/>
              <a:buChar char="•"/>
              <a:defRPr sz="1800">
                <a:solidFill>
                  <a:schemeClr val="tx1">
                    <a:lumMod val="85000"/>
                    <a:lumOff val="15000"/>
                  </a:schemeClr>
                </a:solidFill>
                <a:latin typeface="Calibri" panose="020F0502020204030204" pitchFamily="34" charset="0"/>
                <a:cs typeface="Calibri" panose="020F0502020204030204" pitchFamily="34" charset="0"/>
              </a:defRPr>
            </a:lvl3pPr>
            <a:lvl4pPr marL="1600200" indent="-228600">
              <a:buClr>
                <a:schemeClr val="accent2"/>
              </a:buClr>
              <a:buFont typeface="Arial" panose="020B0604020202020204" pitchFamily="34" charset="0"/>
              <a:buChar char="•"/>
              <a:defRPr sz="1600">
                <a:solidFill>
                  <a:schemeClr val="tx1">
                    <a:lumMod val="85000"/>
                    <a:lumOff val="15000"/>
                  </a:schemeClr>
                </a:solidFill>
                <a:latin typeface="Calibri" panose="020F0502020204030204" pitchFamily="34" charset="0"/>
                <a:cs typeface="Calibri" panose="020F0502020204030204" pitchFamily="34" charset="0"/>
              </a:defRPr>
            </a:lvl4pPr>
            <a:lvl5pPr marL="2057400" indent="-228600">
              <a:buClr>
                <a:schemeClr val="accent2"/>
              </a:buClr>
              <a:buFont typeface="Arial" panose="020B0604020202020204" pitchFamily="34" charset="0"/>
              <a:buChar char="•"/>
              <a:defRPr sz="1600">
                <a:solidFill>
                  <a:schemeClr val="tx1">
                    <a:lumMod val="85000"/>
                    <a:lumOff val="15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ED66C115-3F92-B842-9D85-2DCE46B5883B}"/>
              </a:ext>
            </a:extLst>
          </p:cNvPr>
          <p:cNvSpPr>
            <a:spLocks noGrp="1"/>
          </p:cNvSpPr>
          <p:nvPr>
            <p:ph idx="10"/>
          </p:nvPr>
        </p:nvSpPr>
        <p:spPr>
          <a:xfrm>
            <a:off x="6481678" y="1452880"/>
            <a:ext cx="5405521" cy="4724083"/>
          </a:xfrm>
          <a:prstGeom prst="rect">
            <a:avLst/>
          </a:prstGeom>
        </p:spPr>
        <p:txBody>
          <a:bodyPr>
            <a:normAutofit/>
          </a:bodyPr>
          <a:lstStyle>
            <a:lvl1pPr marL="228600" indent="-228600">
              <a:buClr>
                <a:schemeClr val="accent2"/>
              </a:buClr>
              <a:buFont typeface="Arial" panose="020B0604020202020204" pitchFamily="34" charset="0"/>
              <a:buChar char="•"/>
              <a:defRPr sz="2400">
                <a:solidFill>
                  <a:schemeClr val="tx1">
                    <a:lumMod val="85000"/>
                    <a:lumOff val="15000"/>
                  </a:schemeClr>
                </a:solidFill>
                <a:latin typeface="Calibri" panose="020F0502020204030204" pitchFamily="34" charset="0"/>
                <a:cs typeface="Calibri" panose="020F0502020204030204" pitchFamily="34" charset="0"/>
              </a:defRPr>
            </a:lvl1pPr>
            <a:lvl2pPr marL="685800" indent="-228600">
              <a:buClr>
                <a:schemeClr val="accent2"/>
              </a:buClr>
              <a:buFont typeface="Arial" panose="020B0604020202020204" pitchFamily="34" charset="0"/>
              <a:buChar char="•"/>
              <a:defRPr sz="2000">
                <a:solidFill>
                  <a:schemeClr val="tx1">
                    <a:lumMod val="85000"/>
                    <a:lumOff val="15000"/>
                  </a:schemeClr>
                </a:solidFill>
                <a:latin typeface="Calibri" panose="020F0502020204030204" pitchFamily="34" charset="0"/>
                <a:cs typeface="Calibri" panose="020F0502020204030204" pitchFamily="34" charset="0"/>
              </a:defRPr>
            </a:lvl2pPr>
            <a:lvl3pPr marL="1143000" indent="-228600">
              <a:buClr>
                <a:schemeClr val="accent2"/>
              </a:buClr>
              <a:buFont typeface="Arial" panose="020B0604020202020204" pitchFamily="34" charset="0"/>
              <a:buChar char="•"/>
              <a:defRPr sz="1800">
                <a:solidFill>
                  <a:schemeClr val="tx1">
                    <a:lumMod val="85000"/>
                    <a:lumOff val="15000"/>
                  </a:schemeClr>
                </a:solidFill>
                <a:latin typeface="Calibri" panose="020F0502020204030204" pitchFamily="34" charset="0"/>
                <a:cs typeface="Calibri" panose="020F0502020204030204" pitchFamily="34" charset="0"/>
              </a:defRPr>
            </a:lvl3pPr>
            <a:lvl4pPr marL="1600200" indent="-228600">
              <a:buClr>
                <a:schemeClr val="accent2"/>
              </a:buClr>
              <a:buFont typeface="Arial" panose="020B0604020202020204" pitchFamily="34" charset="0"/>
              <a:buChar char="•"/>
              <a:defRPr sz="1600">
                <a:solidFill>
                  <a:schemeClr val="tx1">
                    <a:lumMod val="85000"/>
                    <a:lumOff val="15000"/>
                  </a:schemeClr>
                </a:solidFill>
                <a:latin typeface="Calibri" panose="020F0502020204030204" pitchFamily="34" charset="0"/>
                <a:cs typeface="Calibri" panose="020F0502020204030204" pitchFamily="34" charset="0"/>
              </a:defRPr>
            </a:lvl4pPr>
            <a:lvl5pPr marL="2057400" indent="-228600">
              <a:buClr>
                <a:schemeClr val="accent2"/>
              </a:buClr>
              <a:buFont typeface="Arial" panose="020B0604020202020204" pitchFamily="34" charset="0"/>
              <a:buChar char="•"/>
              <a:defRPr sz="1600">
                <a:solidFill>
                  <a:schemeClr val="tx1">
                    <a:lumMod val="85000"/>
                    <a:lumOff val="15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a:extLst>
              <a:ext uri="{FF2B5EF4-FFF2-40B4-BE49-F238E27FC236}">
                <a16:creationId xmlns:a16="http://schemas.microsoft.com/office/drawing/2014/main" id="{D1614708-AF71-C742-A609-CA49928AEFBF}"/>
              </a:ext>
            </a:extLst>
          </p:cNvPr>
          <p:cNvSpPr>
            <a:spLocks noGrp="1"/>
          </p:cNvSpPr>
          <p:nvPr>
            <p:ph idx="11" hasCustomPrompt="1"/>
          </p:nvPr>
        </p:nvSpPr>
        <p:spPr>
          <a:xfrm>
            <a:off x="802238" y="62724"/>
            <a:ext cx="11084961" cy="435115"/>
          </a:xfrm>
          <a:prstGeom prst="rect">
            <a:avLst/>
          </a:prstGeom>
        </p:spPr>
        <p:txBody>
          <a:bodyPr vert="horz" lIns="91440" tIns="45720" rIns="91440" bIns="45720" rtlCol="0" anchor="b">
            <a:noAutofit/>
          </a:bodyPr>
          <a:lstStyle>
            <a:lvl1pPr marL="0" indent="0">
              <a:buNone/>
              <a:defRPr sz="2400" b="1">
                <a:solidFill>
                  <a:schemeClr val="accent2"/>
                </a:solidFill>
                <a:latin typeface="Calibri" panose="020F0502020204030204" pitchFamily="34" charset="0"/>
                <a:cs typeface="Calibri" panose="020F0502020204030204" pitchFamily="34" charset="0"/>
              </a:defRPr>
            </a:lvl1pPr>
          </a:lstStyle>
          <a:p>
            <a:pPr lvl="0"/>
            <a:r>
              <a:rPr lang="en-US" dirty="0"/>
              <a:t>Click to edit Master title style</a:t>
            </a:r>
          </a:p>
        </p:txBody>
      </p:sp>
      <p:sp>
        <p:nvSpPr>
          <p:cNvPr id="8" name="Slide Number Placeholder 5">
            <a:extLst>
              <a:ext uri="{FF2B5EF4-FFF2-40B4-BE49-F238E27FC236}">
                <a16:creationId xmlns:a16="http://schemas.microsoft.com/office/drawing/2014/main" id="{4BD09FF3-7AD5-6441-A3D3-142CF3C91BF5}"/>
              </a:ext>
            </a:extLst>
          </p:cNvPr>
          <p:cNvSpPr>
            <a:spLocks noGrp="1"/>
          </p:cNvSpPr>
          <p:nvPr>
            <p:ph type="sldNum" sz="quarter" idx="4"/>
          </p:nvPr>
        </p:nvSpPr>
        <p:spPr>
          <a:xfrm>
            <a:off x="9143999" y="6331184"/>
            <a:ext cx="2743200" cy="365125"/>
          </a:xfrm>
          <a:prstGeom prst="rect">
            <a:avLst/>
          </a:prstGeom>
        </p:spPr>
        <p:txBody>
          <a:bodyPr anchor="ctr"/>
          <a:lstStyle>
            <a:lvl1pPr algn="r">
              <a:defRPr sz="1200">
                <a:solidFill>
                  <a:schemeClr val="tx1">
                    <a:lumMod val="50000"/>
                    <a:lumOff val="50000"/>
                  </a:schemeClr>
                </a:solidFill>
                <a:latin typeface="Calibri" panose="020F0502020204030204" pitchFamily="34" charset="0"/>
                <a:cs typeface="Calibri" panose="020F0502020204030204" pitchFamily="34" charset="0"/>
              </a:defRPr>
            </a:lvl1pPr>
          </a:lstStyle>
          <a:p>
            <a:fld id="{68165CFE-D372-BE4D-8FFB-F209F114AE1D}" type="slidenum">
              <a:rPr lang="en-US" smtClean="0"/>
              <a:pPr/>
              <a:t>‹#›</a:t>
            </a:fld>
            <a:endParaRPr lang="en-US" dirty="0"/>
          </a:p>
        </p:txBody>
      </p:sp>
      <p:sp>
        <p:nvSpPr>
          <p:cNvPr id="9" name="Footer Placeholder 4">
            <a:extLst>
              <a:ext uri="{FF2B5EF4-FFF2-40B4-BE49-F238E27FC236}">
                <a16:creationId xmlns:a16="http://schemas.microsoft.com/office/drawing/2014/main" id="{870BECF0-539F-9D43-A2EF-7CF2B1805A71}"/>
              </a:ext>
            </a:extLst>
          </p:cNvPr>
          <p:cNvSpPr>
            <a:spLocks noGrp="1"/>
          </p:cNvSpPr>
          <p:nvPr>
            <p:ph type="ftr" sz="quarter" idx="3"/>
          </p:nvPr>
        </p:nvSpPr>
        <p:spPr>
          <a:xfrm>
            <a:off x="802238" y="6324310"/>
            <a:ext cx="4114800" cy="365125"/>
          </a:xfrm>
          <a:prstGeom prst="rect">
            <a:avLst/>
          </a:prstGeom>
        </p:spPr>
        <p:txBody>
          <a:bodyPr anchor="ctr"/>
          <a:lstStyle>
            <a:lvl1pPr algn="r">
              <a:defRPr sz="1200" b="0">
                <a:solidFill>
                  <a:schemeClr val="tx1">
                    <a:lumMod val="50000"/>
                    <a:lumOff val="50000"/>
                  </a:schemeClr>
                </a:solidFill>
                <a:latin typeface="Calibri" panose="020F0502020204030204" pitchFamily="34" charset="0"/>
                <a:cs typeface="Calibri" panose="020F0502020204030204" pitchFamily="34" charset="0"/>
              </a:defRPr>
            </a:lvl1pPr>
          </a:lstStyle>
          <a:p>
            <a:pPr algn="l"/>
            <a:r>
              <a:rPr lang="en-US" dirty="0"/>
              <a:t>CONFIDENTIAL</a:t>
            </a:r>
          </a:p>
        </p:txBody>
      </p:sp>
    </p:spTree>
    <p:extLst>
      <p:ext uri="{BB962C8B-B14F-4D97-AF65-F5344CB8AC3E}">
        <p14:creationId xmlns:p14="http://schemas.microsoft.com/office/powerpoint/2010/main" val="2145586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w/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A0D9F-0B8F-894D-8ADE-07471081EF45}"/>
              </a:ext>
            </a:extLst>
          </p:cNvPr>
          <p:cNvSpPr>
            <a:spLocks noGrp="1"/>
          </p:cNvSpPr>
          <p:nvPr>
            <p:ph type="title"/>
          </p:nvPr>
        </p:nvSpPr>
        <p:spPr>
          <a:xfrm>
            <a:off x="802239" y="481873"/>
            <a:ext cx="11084960" cy="718185"/>
          </a:xfrm>
        </p:spPr>
        <p:txBody>
          <a:bodyPr/>
          <a:lstStyle>
            <a:lvl1pPr>
              <a:lnSpc>
                <a:spcPct val="80000"/>
              </a:lnSpc>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5" name="Text Placeholder 4">
            <a:extLst>
              <a:ext uri="{FF2B5EF4-FFF2-40B4-BE49-F238E27FC236}">
                <a16:creationId xmlns:a16="http://schemas.microsoft.com/office/drawing/2014/main" id="{FB151D56-BF30-EA43-BF9E-36189FA6B678}"/>
              </a:ext>
            </a:extLst>
          </p:cNvPr>
          <p:cNvSpPr>
            <a:spLocks noGrp="1"/>
          </p:cNvSpPr>
          <p:nvPr>
            <p:ph idx="11" hasCustomPrompt="1"/>
          </p:nvPr>
        </p:nvSpPr>
        <p:spPr>
          <a:xfrm>
            <a:off x="802238" y="62724"/>
            <a:ext cx="11084961" cy="435115"/>
          </a:xfrm>
          <a:prstGeom prst="rect">
            <a:avLst/>
          </a:prstGeom>
        </p:spPr>
        <p:txBody>
          <a:bodyPr vert="horz" lIns="91440" tIns="45720" rIns="91440" bIns="45720" rtlCol="0" anchor="b">
            <a:noAutofit/>
          </a:bodyPr>
          <a:lstStyle>
            <a:lvl1pPr marL="0" indent="0">
              <a:buNone/>
              <a:defRPr sz="2400" b="1">
                <a:solidFill>
                  <a:schemeClr val="accent2"/>
                </a:solidFill>
                <a:latin typeface="Calibri" panose="020F0502020204030204" pitchFamily="34" charset="0"/>
                <a:cs typeface="Calibri" panose="020F0502020204030204" pitchFamily="34" charset="0"/>
              </a:defRPr>
            </a:lvl1pPr>
          </a:lstStyle>
          <a:p>
            <a:pPr lvl="0"/>
            <a:r>
              <a:rPr lang="en-US" dirty="0"/>
              <a:t>Click to edit Master title style</a:t>
            </a:r>
          </a:p>
        </p:txBody>
      </p:sp>
      <p:sp>
        <p:nvSpPr>
          <p:cNvPr id="6" name="Slide Number Placeholder 5">
            <a:extLst>
              <a:ext uri="{FF2B5EF4-FFF2-40B4-BE49-F238E27FC236}">
                <a16:creationId xmlns:a16="http://schemas.microsoft.com/office/drawing/2014/main" id="{0174B809-52BE-C544-949E-7ECACD281360}"/>
              </a:ext>
            </a:extLst>
          </p:cNvPr>
          <p:cNvSpPr>
            <a:spLocks noGrp="1"/>
          </p:cNvSpPr>
          <p:nvPr>
            <p:ph type="sldNum" sz="quarter" idx="4"/>
          </p:nvPr>
        </p:nvSpPr>
        <p:spPr>
          <a:xfrm>
            <a:off x="9143999" y="6331184"/>
            <a:ext cx="2743200" cy="365125"/>
          </a:xfrm>
          <a:prstGeom prst="rect">
            <a:avLst/>
          </a:prstGeom>
        </p:spPr>
        <p:txBody>
          <a:bodyPr anchor="ctr"/>
          <a:lstStyle>
            <a:lvl1pPr algn="r">
              <a:defRPr sz="1200">
                <a:solidFill>
                  <a:schemeClr val="tx1">
                    <a:lumMod val="50000"/>
                    <a:lumOff val="50000"/>
                  </a:schemeClr>
                </a:solidFill>
                <a:latin typeface="Calibri" panose="020F0502020204030204" pitchFamily="34" charset="0"/>
                <a:cs typeface="Calibri" panose="020F0502020204030204" pitchFamily="34" charset="0"/>
              </a:defRPr>
            </a:lvl1pPr>
          </a:lstStyle>
          <a:p>
            <a:fld id="{68165CFE-D372-BE4D-8FFB-F209F114AE1D}" type="slidenum">
              <a:rPr lang="en-US" smtClean="0"/>
              <a:pPr/>
              <a:t>‹#›</a:t>
            </a:fld>
            <a:endParaRPr lang="en-US" dirty="0"/>
          </a:p>
        </p:txBody>
      </p:sp>
      <p:sp>
        <p:nvSpPr>
          <p:cNvPr id="7" name="Footer Placeholder 4">
            <a:extLst>
              <a:ext uri="{FF2B5EF4-FFF2-40B4-BE49-F238E27FC236}">
                <a16:creationId xmlns:a16="http://schemas.microsoft.com/office/drawing/2014/main" id="{A2B503DF-B00B-024D-8151-966F5F0F7DF2}"/>
              </a:ext>
            </a:extLst>
          </p:cNvPr>
          <p:cNvSpPr>
            <a:spLocks noGrp="1"/>
          </p:cNvSpPr>
          <p:nvPr>
            <p:ph type="ftr" sz="quarter" idx="3"/>
          </p:nvPr>
        </p:nvSpPr>
        <p:spPr>
          <a:xfrm>
            <a:off x="802238" y="6324310"/>
            <a:ext cx="4114800" cy="365125"/>
          </a:xfrm>
          <a:prstGeom prst="rect">
            <a:avLst/>
          </a:prstGeom>
        </p:spPr>
        <p:txBody>
          <a:bodyPr anchor="ctr"/>
          <a:lstStyle>
            <a:lvl1pPr algn="r">
              <a:defRPr sz="1200" b="0">
                <a:solidFill>
                  <a:schemeClr val="tx1">
                    <a:lumMod val="50000"/>
                    <a:lumOff val="50000"/>
                  </a:schemeClr>
                </a:solidFill>
                <a:latin typeface="Calibri" panose="020F0502020204030204" pitchFamily="34" charset="0"/>
                <a:cs typeface="Calibri" panose="020F0502020204030204" pitchFamily="34" charset="0"/>
              </a:defRPr>
            </a:lvl1pPr>
          </a:lstStyle>
          <a:p>
            <a:pPr algn="l"/>
            <a:r>
              <a:rPr lang="en-US" dirty="0"/>
              <a:t>CONFIDENTIAL</a:t>
            </a:r>
          </a:p>
        </p:txBody>
      </p:sp>
    </p:spTree>
    <p:extLst>
      <p:ext uri="{BB962C8B-B14F-4D97-AF65-F5344CB8AC3E}">
        <p14:creationId xmlns:p14="http://schemas.microsoft.com/office/powerpoint/2010/main" val="1553945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Content Header w/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52E5A-21CB-AD4D-9B76-0257F4EFF44A}"/>
              </a:ext>
            </a:extLst>
          </p:cNvPr>
          <p:cNvSpPr>
            <a:spLocks noGrp="1"/>
          </p:cNvSpPr>
          <p:nvPr>
            <p:ph type="title"/>
          </p:nvPr>
        </p:nvSpPr>
        <p:spPr>
          <a:xfrm>
            <a:off x="802238" y="480422"/>
            <a:ext cx="11084961" cy="728345"/>
          </a:xfrm>
        </p:spPr>
        <p:txBody>
          <a:bodyPr/>
          <a:lstStyle>
            <a:lvl1pPr>
              <a:lnSpc>
                <a:spcPct val="80000"/>
              </a:lnSpc>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76D4F698-4EC1-AD4F-8ED3-7EC9BA843480}"/>
              </a:ext>
            </a:extLst>
          </p:cNvPr>
          <p:cNvSpPr>
            <a:spLocks noGrp="1"/>
          </p:cNvSpPr>
          <p:nvPr>
            <p:ph idx="1"/>
          </p:nvPr>
        </p:nvSpPr>
        <p:spPr>
          <a:xfrm>
            <a:off x="802238" y="1891208"/>
            <a:ext cx="11084961" cy="4216083"/>
          </a:xfrm>
          <a:prstGeom prst="rect">
            <a:avLst/>
          </a:prstGeom>
        </p:spPr>
        <p:txBody>
          <a:bodyPr>
            <a:normAutofit/>
          </a:bodyPr>
          <a:lstStyle>
            <a:lvl1pPr marL="228600" indent="-228600">
              <a:buClr>
                <a:schemeClr val="accent2"/>
              </a:buClr>
              <a:buFont typeface="Arial" panose="020B0604020202020204" pitchFamily="34" charset="0"/>
              <a:buChar char="•"/>
              <a:defRPr sz="2400">
                <a:solidFill>
                  <a:schemeClr val="tx1">
                    <a:lumMod val="85000"/>
                    <a:lumOff val="15000"/>
                  </a:schemeClr>
                </a:solidFill>
                <a:latin typeface="Calibri" panose="020F0502020204030204" pitchFamily="34" charset="0"/>
                <a:cs typeface="Calibri" panose="020F0502020204030204" pitchFamily="34" charset="0"/>
              </a:defRPr>
            </a:lvl1pPr>
            <a:lvl2pPr marL="685800" indent="-228600">
              <a:buClr>
                <a:schemeClr val="accent2"/>
              </a:buClr>
              <a:buFont typeface="Arial" panose="020B0604020202020204" pitchFamily="34" charset="0"/>
              <a:buChar char="•"/>
              <a:defRPr sz="2000">
                <a:solidFill>
                  <a:schemeClr val="tx1">
                    <a:lumMod val="85000"/>
                    <a:lumOff val="15000"/>
                  </a:schemeClr>
                </a:solidFill>
                <a:latin typeface="Calibri" panose="020F0502020204030204" pitchFamily="34" charset="0"/>
                <a:cs typeface="Calibri" panose="020F0502020204030204" pitchFamily="34" charset="0"/>
              </a:defRPr>
            </a:lvl2pPr>
            <a:lvl3pPr marL="1143000" indent="-228600">
              <a:buClr>
                <a:schemeClr val="accent2"/>
              </a:buClr>
              <a:buFont typeface="Arial" panose="020B0604020202020204" pitchFamily="34" charset="0"/>
              <a:buChar char="•"/>
              <a:defRPr sz="1800">
                <a:solidFill>
                  <a:schemeClr val="tx1">
                    <a:lumMod val="85000"/>
                    <a:lumOff val="15000"/>
                  </a:schemeClr>
                </a:solidFill>
                <a:latin typeface="Calibri" panose="020F0502020204030204" pitchFamily="34" charset="0"/>
                <a:cs typeface="Calibri" panose="020F0502020204030204" pitchFamily="34" charset="0"/>
              </a:defRPr>
            </a:lvl3pPr>
            <a:lvl4pPr marL="1600200" indent="-228600">
              <a:buClr>
                <a:schemeClr val="accent2"/>
              </a:buClr>
              <a:buFont typeface="Arial" panose="020B0604020202020204" pitchFamily="34" charset="0"/>
              <a:buChar char="•"/>
              <a:defRPr sz="1600">
                <a:solidFill>
                  <a:schemeClr val="tx1">
                    <a:lumMod val="85000"/>
                    <a:lumOff val="15000"/>
                  </a:schemeClr>
                </a:solidFill>
                <a:latin typeface="Calibri" panose="020F0502020204030204" pitchFamily="34" charset="0"/>
                <a:cs typeface="Calibri" panose="020F0502020204030204" pitchFamily="34" charset="0"/>
              </a:defRPr>
            </a:lvl4pPr>
            <a:lvl5pPr marL="2057400" indent="-228600">
              <a:buClr>
                <a:schemeClr val="accent2"/>
              </a:buClr>
              <a:buFont typeface="Arial" panose="020B0604020202020204" pitchFamily="34" charset="0"/>
              <a:buChar char="•"/>
              <a:defRPr sz="1600">
                <a:solidFill>
                  <a:schemeClr val="tx1">
                    <a:lumMod val="85000"/>
                    <a:lumOff val="15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a:extLst>
              <a:ext uri="{FF2B5EF4-FFF2-40B4-BE49-F238E27FC236}">
                <a16:creationId xmlns:a16="http://schemas.microsoft.com/office/drawing/2014/main" id="{99FA1661-452B-7C48-B858-1F58F2976A60}"/>
              </a:ext>
            </a:extLst>
          </p:cNvPr>
          <p:cNvSpPr>
            <a:spLocks noGrp="1"/>
          </p:cNvSpPr>
          <p:nvPr>
            <p:ph type="body" idx="10"/>
          </p:nvPr>
        </p:nvSpPr>
        <p:spPr>
          <a:xfrm>
            <a:off x="802238" y="1403668"/>
            <a:ext cx="11084961" cy="482917"/>
          </a:xfrm>
          <a:prstGeom prst="rect">
            <a:avLst/>
          </a:prstGeom>
        </p:spPr>
        <p:txBody>
          <a:bodyPr anchor="b"/>
          <a:lstStyle>
            <a:lvl1pPr marL="0" indent="0">
              <a:buNone/>
              <a:defRPr sz="2800" b="1">
                <a:solidFill>
                  <a:schemeClr val="tx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Text Placeholder 4">
            <a:extLst>
              <a:ext uri="{FF2B5EF4-FFF2-40B4-BE49-F238E27FC236}">
                <a16:creationId xmlns:a16="http://schemas.microsoft.com/office/drawing/2014/main" id="{82D77CE7-25CC-374B-ABE4-1A6A3D9327DE}"/>
              </a:ext>
            </a:extLst>
          </p:cNvPr>
          <p:cNvSpPr>
            <a:spLocks noGrp="1"/>
          </p:cNvSpPr>
          <p:nvPr>
            <p:ph idx="11" hasCustomPrompt="1"/>
          </p:nvPr>
        </p:nvSpPr>
        <p:spPr>
          <a:xfrm>
            <a:off x="802238" y="62724"/>
            <a:ext cx="11084961" cy="435115"/>
          </a:xfrm>
          <a:prstGeom prst="rect">
            <a:avLst/>
          </a:prstGeom>
        </p:spPr>
        <p:txBody>
          <a:bodyPr vert="horz" lIns="91440" tIns="45720" rIns="91440" bIns="45720" rtlCol="0" anchor="b">
            <a:noAutofit/>
          </a:bodyPr>
          <a:lstStyle>
            <a:lvl1pPr marL="0" indent="0">
              <a:buNone/>
              <a:defRPr sz="2400" b="1">
                <a:solidFill>
                  <a:schemeClr val="accent2"/>
                </a:solidFill>
                <a:latin typeface="Calibri" panose="020F0502020204030204" pitchFamily="34" charset="0"/>
                <a:cs typeface="Calibri" panose="020F0502020204030204" pitchFamily="34" charset="0"/>
              </a:defRPr>
            </a:lvl1pPr>
          </a:lstStyle>
          <a:p>
            <a:pPr lvl="0"/>
            <a:r>
              <a:rPr lang="en-US" dirty="0"/>
              <a:t>Click to edit Master title style</a:t>
            </a:r>
          </a:p>
        </p:txBody>
      </p:sp>
      <p:sp>
        <p:nvSpPr>
          <p:cNvPr id="8" name="Slide Number Placeholder 5">
            <a:extLst>
              <a:ext uri="{FF2B5EF4-FFF2-40B4-BE49-F238E27FC236}">
                <a16:creationId xmlns:a16="http://schemas.microsoft.com/office/drawing/2014/main" id="{74F29752-24C8-3A4B-97D6-E399AE70ABD8}"/>
              </a:ext>
            </a:extLst>
          </p:cNvPr>
          <p:cNvSpPr>
            <a:spLocks noGrp="1"/>
          </p:cNvSpPr>
          <p:nvPr>
            <p:ph type="sldNum" sz="quarter" idx="4"/>
          </p:nvPr>
        </p:nvSpPr>
        <p:spPr>
          <a:xfrm>
            <a:off x="9143999" y="6331184"/>
            <a:ext cx="2743200" cy="365125"/>
          </a:xfrm>
          <a:prstGeom prst="rect">
            <a:avLst/>
          </a:prstGeom>
        </p:spPr>
        <p:txBody>
          <a:bodyPr anchor="ctr"/>
          <a:lstStyle>
            <a:lvl1pPr algn="r">
              <a:defRPr sz="1200">
                <a:solidFill>
                  <a:schemeClr val="tx1">
                    <a:lumMod val="50000"/>
                    <a:lumOff val="50000"/>
                  </a:schemeClr>
                </a:solidFill>
                <a:latin typeface="Calibri" panose="020F0502020204030204" pitchFamily="34" charset="0"/>
                <a:cs typeface="Calibri" panose="020F0502020204030204" pitchFamily="34" charset="0"/>
              </a:defRPr>
            </a:lvl1pPr>
          </a:lstStyle>
          <a:p>
            <a:fld id="{68165CFE-D372-BE4D-8FFB-F209F114AE1D}" type="slidenum">
              <a:rPr lang="en-US" smtClean="0"/>
              <a:pPr/>
              <a:t>‹#›</a:t>
            </a:fld>
            <a:endParaRPr lang="en-US" dirty="0"/>
          </a:p>
        </p:txBody>
      </p:sp>
      <p:sp>
        <p:nvSpPr>
          <p:cNvPr id="9" name="Footer Placeholder 4">
            <a:extLst>
              <a:ext uri="{FF2B5EF4-FFF2-40B4-BE49-F238E27FC236}">
                <a16:creationId xmlns:a16="http://schemas.microsoft.com/office/drawing/2014/main" id="{8513B8AB-D168-D84C-853B-286A2C598440}"/>
              </a:ext>
            </a:extLst>
          </p:cNvPr>
          <p:cNvSpPr>
            <a:spLocks noGrp="1"/>
          </p:cNvSpPr>
          <p:nvPr>
            <p:ph type="ftr" sz="quarter" idx="3"/>
          </p:nvPr>
        </p:nvSpPr>
        <p:spPr>
          <a:xfrm>
            <a:off x="802238" y="6324310"/>
            <a:ext cx="4114800" cy="365125"/>
          </a:xfrm>
          <a:prstGeom prst="rect">
            <a:avLst/>
          </a:prstGeom>
        </p:spPr>
        <p:txBody>
          <a:bodyPr anchor="ctr"/>
          <a:lstStyle>
            <a:lvl1pPr algn="r">
              <a:defRPr sz="1200" b="0">
                <a:solidFill>
                  <a:schemeClr val="tx1">
                    <a:lumMod val="50000"/>
                    <a:lumOff val="50000"/>
                  </a:schemeClr>
                </a:solidFill>
                <a:latin typeface="Calibri" panose="020F0502020204030204" pitchFamily="34" charset="0"/>
                <a:cs typeface="Calibri" panose="020F0502020204030204" pitchFamily="34" charset="0"/>
              </a:defRPr>
            </a:lvl1pPr>
          </a:lstStyle>
          <a:p>
            <a:pPr algn="l"/>
            <a:r>
              <a:rPr lang="en-US"/>
              <a:t>CONFIDENTIAL</a:t>
            </a:r>
            <a:endParaRPr lang="en-US" dirty="0"/>
          </a:p>
        </p:txBody>
      </p:sp>
    </p:spTree>
    <p:extLst>
      <p:ext uri="{BB962C8B-B14F-4D97-AF65-F5344CB8AC3E}">
        <p14:creationId xmlns:p14="http://schemas.microsoft.com/office/powerpoint/2010/main" val="2473429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82C084B-138F-7D4F-BEF5-CAEDEDDC09CE}"/>
              </a:ext>
            </a:extLst>
          </p:cNvPr>
          <p:cNvSpPr>
            <a:spLocks noGrp="1"/>
          </p:cNvSpPr>
          <p:nvPr>
            <p:ph type="body" idx="1"/>
          </p:nvPr>
        </p:nvSpPr>
        <p:spPr>
          <a:xfrm>
            <a:off x="802238" y="1403668"/>
            <a:ext cx="5405521" cy="482917"/>
          </a:xfrm>
          <a:prstGeom prst="rect">
            <a:avLst/>
          </a:prstGeom>
        </p:spPr>
        <p:txBody>
          <a:bodyPr anchor="b"/>
          <a:lstStyle>
            <a:lvl1pPr marL="0" indent="0">
              <a:buNone/>
              <a:defRPr sz="2800" b="1">
                <a:solidFill>
                  <a:schemeClr val="tx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a:extLst>
              <a:ext uri="{FF2B5EF4-FFF2-40B4-BE49-F238E27FC236}">
                <a16:creationId xmlns:a16="http://schemas.microsoft.com/office/drawing/2014/main" id="{8CC56CB8-1B10-8A47-8B5E-6EBC06F940E8}"/>
              </a:ext>
            </a:extLst>
          </p:cNvPr>
          <p:cNvSpPr>
            <a:spLocks noGrp="1"/>
          </p:cNvSpPr>
          <p:nvPr>
            <p:ph type="body" sz="quarter" idx="3"/>
          </p:nvPr>
        </p:nvSpPr>
        <p:spPr>
          <a:xfrm>
            <a:off x="6481677" y="1403668"/>
            <a:ext cx="5405521" cy="482917"/>
          </a:xfrm>
          <a:prstGeom prst="rect">
            <a:avLst/>
          </a:prstGeom>
        </p:spPr>
        <p:txBody>
          <a:bodyPr anchor="b"/>
          <a:lstStyle>
            <a:lvl1pPr marL="0" indent="0">
              <a:buNone/>
              <a:defRPr sz="2800" b="1">
                <a:solidFill>
                  <a:schemeClr val="tx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Content Placeholder 2">
            <a:extLst>
              <a:ext uri="{FF2B5EF4-FFF2-40B4-BE49-F238E27FC236}">
                <a16:creationId xmlns:a16="http://schemas.microsoft.com/office/drawing/2014/main" id="{4110D3EE-8C9E-8049-916D-0E80EE96CE81}"/>
              </a:ext>
            </a:extLst>
          </p:cNvPr>
          <p:cNvSpPr>
            <a:spLocks noGrp="1"/>
          </p:cNvSpPr>
          <p:nvPr>
            <p:ph idx="12"/>
          </p:nvPr>
        </p:nvSpPr>
        <p:spPr>
          <a:xfrm>
            <a:off x="802238" y="1886586"/>
            <a:ext cx="5405521" cy="4290378"/>
          </a:xfrm>
          <a:prstGeom prst="rect">
            <a:avLst/>
          </a:prstGeom>
        </p:spPr>
        <p:txBody>
          <a:bodyPr>
            <a:normAutofit/>
          </a:bodyPr>
          <a:lstStyle>
            <a:lvl1pPr marL="228600" indent="-228600">
              <a:buClr>
                <a:schemeClr val="accent2"/>
              </a:buClr>
              <a:buFont typeface="Arial" panose="020B0604020202020204" pitchFamily="34" charset="0"/>
              <a:buChar char="•"/>
              <a:defRPr sz="2400">
                <a:solidFill>
                  <a:schemeClr val="tx1">
                    <a:lumMod val="85000"/>
                    <a:lumOff val="15000"/>
                  </a:schemeClr>
                </a:solidFill>
                <a:latin typeface="Calibri" panose="020F0502020204030204" pitchFamily="34" charset="0"/>
                <a:cs typeface="Calibri" panose="020F0502020204030204" pitchFamily="34" charset="0"/>
              </a:defRPr>
            </a:lvl1pPr>
            <a:lvl2pPr marL="685800" indent="-228600">
              <a:buClr>
                <a:schemeClr val="accent2"/>
              </a:buClr>
              <a:buFont typeface="Arial" panose="020B0604020202020204" pitchFamily="34" charset="0"/>
              <a:buChar char="•"/>
              <a:defRPr sz="2000">
                <a:solidFill>
                  <a:schemeClr val="tx1">
                    <a:lumMod val="85000"/>
                    <a:lumOff val="15000"/>
                  </a:schemeClr>
                </a:solidFill>
                <a:latin typeface="Calibri" panose="020F0502020204030204" pitchFamily="34" charset="0"/>
                <a:cs typeface="Calibri" panose="020F0502020204030204" pitchFamily="34" charset="0"/>
              </a:defRPr>
            </a:lvl2pPr>
            <a:lvl3pPr marL="1143000" indent="-228600">
              <a:buClr>
                <a:schemeClr val="accent2"/>
              </a:buClr>
              <a:buFont typeface="Arial" panose="020B0604020202020204" pitchFamily="34" charset="0"/>
              <a:buChar char="•"/>
              <a:defRPr sz="1800">
                <a:solidFill>
                  <a:schemeClr val="tx1">
                    <a:lumMod val="85000"/>
                    <a:lumOff val="15000"/>
                  </a:schemeClr>
                </a:solidFill>
                <a:latin typeface="Calibri" panose="020F0502020204030204" pitchFamily="34" charset="0"/>
                <a:cs typeface="Calibri" panose="020F0502020204030204" pitchFamily="34" charset="0"/>
              </a:defRPr>
            </a:lvl3pPr>
            <a:lvl4pPr marL="1600200" indent="-228600">
              <a:buClr>
                <a:schemeClr val="accent2"/>
              </a:buClr>
              <a:buFont typeface="Arial" panose="020B0604020202020204" pitchFamily="34" charset="0"/>
              <a:buChar char="•"/>
              <a:defRPr sz="1600">
                <a:solidFill>
                  <a:schemeClr val="tx1">
                    <a:lumMod val="85000"/>
                    <a:lumOff val="15000"/>
                  </a:schemeClr>
                </a:solidFill>
                <a:latin typeface="Calibri" panose="020F0502020204030204" pitchFamily="34" charset="0"/>
                <a:cs typeface="Calibri" panose="020F0502020204030204" pitchFamily="34" charset="0"/>
              </a:defRPr>
            </a:lvl4pPr>
            <a:lvl5pPr marL="2057400" indent="-228600">
              <a:buClr>
                <a:schemeClr val="accent2"/>
              </a:buClr>
              <a:buFont typeface="Arial" panose="020B0604020202020204" pitchFamily="34" charset="0"/>
              <a:buChar char="•"/>
              <a:defRPr sz="1600">
                <a:solidFill>
                  <a:schemeClr val="tx1">
                    <a:lumMod val="85000"/>
                    <a:lumOff val="15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a:extLst>
              <a:ext uri="{FF2B5EF4-FFF2-40B4-BE49-F238E27FC236}">
                <a16:creationId xmlns:a16="http://schemas.microsoft.com/office/drawing/2014/main" id="{470F7FD1-BBAD-9A40-A96D-A835C96A3DEB}"/>
              </a:ext>
            </a:extLst>
          </p:cNvPr>
          <p:cNvSpPr>
            <a:spLocks noGrp="1"/>
          </p:cNvSpPr>
          <p:nvPr>
            <p:ph idx="13"/>
          </p:nvPr>
        </p:nvSpPr>
        <p:spPr>
          <a:xfrm>
            <a:off x="6481678" y="1886586"/>
            <a:ext cx="5405521" cy="4290378"/>
          </a:xfrm>
          <a:prstGeom prst="rect">
            <a:avLst/>
          </a:prstGeom>
        </p:spPr>
        <p:txBody>
          <a:bodyPr>
            <a:normAutofit/>
          </a:bodyPr>
          <a:lstStyle>
            <a:lvl1pPr marL="228600" indent="-228600">
              <a:buClr>
                <a:schemeClr val="accent2"/>
              </a:buClr>
              <a:buFont typeface="Arial" panose="020B0604020202020204" pitchFamily="34" charset="0"/>
              <a:buChar char="•"/>
              <a:defRPr sz="2400">
                <a:solidFill>
                  <a:schemeClr val="tx1">
                    <a:lumMod val="85000"/>
                    <a:lumOff val="15000"/>
                  </a:schemeClr>
                </a:solidFill>
                <a:latin typeface="Calibri" panose="020F0502020204030204" pitchFamily="34" charset="0"/>
                <a:cs typeface="Calibri" panose="020F0502020204030204" pitchFamily="34" charset="0"/>
              </a:defRPr>
            </a:lvl1pPr>
            <a:lvl2pPr marL="685800" indent="-228600">
              <a:buClr>
                <a:schemeClr val="accent2"/>
              </a:buClr>
              <a:buFont typeface="Arial" panose="020B0604020202020204" pitchFamily="34" charset="0"/>
              <a:buChar char="•"/>
              <a:defRPr sz="2000">
                <a:solidFill>
                  <a:schemeClr val="tx1">
                    <a:lumMod val="85000"/>
                    <a:lumOff val="15000"/>
                  </a:schemeClr>
                </a:solidFill>
                <a:latin typeface="Calibri" panose="020F0502020204030204" pitchFamily="34" charset="0"/>
                <a:cs typeface="Calibri" panose="020F0502020204030204" pitchFamily="34" charset="0"/>
              </a:defRPr>
            </a:lvl2pPr>
            <a:lvl3pPr marL="1143000" indent="-228600">
              <a:buClr>
                <a:schemeClr val="accent2"/>
              </a:buClr>
              <a:buFont typeface="Arial" panose="020B0604020202020204" pitchFamily="34" charset="0"/>
              <a:buChar char="•"/>
              <a:defRPr sz="1800">
                <a:solidFill>
                  <a:schemeClr val="tx1">
                    <a:lumMod val="85000"/>
                    <a:lumOff val="15000"/>
                  </a:schemeClr>
                </a:solidFill>
                <a:latin typeface="Calibri" panose="020F0502020204030204" pitchFamily="34" charset="0"/>
                <a:cs typeface="Calibri" panose="020F0502020204030204" pitchFamily="34" charset="0"/>
              </a:defRPr>
            </a:lvl3pPr>
            <a:lvl4pPr marL="1600200" indent="-228600">
              <a:buClr>
                <a:schemeClr val="accent2"/>
              </a:buClr>
              <a:buFont typeface="Arial" panose="020B0604020202020204" pitchFamily="34" charset="0"/>
              <a:buChar char="•"/>
              <a:defRPr sz="1600">
                <a:solidFill>
                  <a:schemeClr val="tx1">
                    <a:lumMod val="85000"/>
                    <a:lumOff val="15000"/>
                  </a:schemeClr>
                </a:solidFill>
                <a:latin typeface="Calibri" panose="020F0502020204030204" pitchFamily="34" charset="0"/>
                <a:cs typeface="Calibri" panose="020F0502020204030204" pitchFamily="34" charset="0"/>
              </a:defRPr>
            </a:lvl4pPr>
            <a:lvl5pPr marL="2057400" indent="-228600">
              <a:buClr>
                <a:schemeClr val="accent2"/>
              </a:buClr>
              <a:buFont typeface="Arial" panose="020B0604020202020204" pitchFamily="34" charset="0"/>
              <a:buChar char="•"/>
              <a:defRPr sz="1600">
                <a:solidFill>
                  <a:schemeClr val="tx1">
                    <a:lumMod val="85000"/>
                    <a:lumOff val="15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
            <a:extLst>
              <a:ext uri="{FF2B5EF4-FFF2-40B4-BE49-F238E27FC236}">
                <a16:creationId xmlns:a16="http://schemas.microsoft.com/office/drawing/2014/main" id="{DF56C6C4-B5D9-5B40-9455-A8E353E322B8}"/>
              </a:ext>
            </a:extLst>
          </p:cNvPr>
          <p:cNvSpPr>
            <a:spLocks noGrp="1"/>
          </p:cNvSpPr>
          <p:nvPr>
            <p:ph type="title"/>
          </p:nvPr>
        </p:nvSpPr>
        <p:spPr>
          <a:xfrm>
            <a:off x="802238" y="480422"/>
            <a:ext cx="11084961" cy="728345"/>
          </a:xfrm>
        </p:spPr>
        <p:txBody>
          <a:bodyPr/>
          <a:lstStyle>
            <a:lvl1pPr>
              <a:lnSpc>
                <a:spcPct val="80000"/>
              </a:lnSpc>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9" name="Text Placeholder 4">
            <a:extLst>
              <a:ext uri="{FF2B5EF4-FFF2-40B4-BE49-F238E27FC236}">
                <a16:creationId xmlns:a16="http://schemas.microsoft.com/office/drawing/2014/main" id="{56E748D1-B06E-FA47-8A0D-4976374CAE63}"/>
              </a:ext>
            </a:extLst>
          </p:cNvPr>
          <p:cNvSpPr>
            <a:spLocks noGrp="1"/>
          </p:cNvSpPr>
          <p:nvPr>
            <p:ph idx="14" hasCustomPrompt="1"/>
          </p:nvPr>
        </p:nvSpPr>
        <p:spPr>
          <a:xfrm>
            <a:off x="802238" y="62724"/>
            <a:ext cx="11084961" cy="435115"/>
          </a:xfrm>
          <a:prstGeom prst="rect">
            <a:avLst/>
          </a:prstGeom>
        </p:spPr>
        <p:txBody>
          <a:bodyPr vert="horz" lIns="91440" tIns="45720" rIns="91440" bIns="45720" rtlCol="0" anchor="b">
            <a:noAutofit/>
          </a:bodyPr>
          <a:lstStyle>
            <a:lvl1pPr marL="0" indent="0">
              <a:buNone/>
              <a:defRPr sz="2400" b="1">
                <a:solidFill>
                  <a:schemeClr val="accent2"/>
                </a:solidFill>
                <a:latin typeface="Calibri" panose="020F0502020204030204" pitchFamily="34" charset="0"/>
                <a:cs typeface="Calibri" panose="020F0502020204030204" pitchFamily="34" charset="0"/>
              </a:defRPr>
            </a:lvl1pPr>
          </a:lstStyle>
          <a:p>
            <a:pPr lvl="0"/>
            <a:r>
              <a:rPr lang="en-US" dirty="0"/>
              <a:t>Click to edit Master title style</a:t>
            </a:r>
          </a:p>
        </p:txBody>
      </p:sp>
      <p:sp>
        <p:nvSpPr>
          <p:cNvPr id="10" name="Slide Number Placeholder 5">
            <a:extLst>
              <a:ext uri="{FF2B5EF4-FFF2-40B4-BE49-F238E27FC236}">
                <a16:creationId xmlns:a16="http://schemas.microsoft.com/office/drawing/2014/main" id="{B3AF02ED-DC85-E543-A377-3714E2D4AC80}"/>
              </a:ext>
            </a:extLst>
          </p:cNvPr>
          <p:cNvSpPr>
            <a:spLocks noGrp="1"/>
          </p:cNvSpPr>
          <p:nvPr>
            <p:ph type="sldNum" sz="quarter" idx="4"/>
          </p:nvPr>
        </p:nvSpPr>
        <p:spPr>
          <a:xfrm>
            <a:off x="9143999" y="6331184"/>
            <a:ext cx="2743200" cy="365125"/>
          </a:xfrm>
          <a:prstGeom prst="rect">
            <a:avLst/>
          </a:prstGeom>
        </p:spPr>
        <p:txBody>
          <a:bodyPr anchor="ctr"/>
          <a:lstStyle>
            <a:lvl1pPr algn="r">
              <a:defRPr sz="1200">
                <a:solidFill>
                  <a:schemeClr val="tx1">
                    <a:lumMod val="50000"/>
                    <a:lumOff val="50000"/>
                  </a:schemeClr>
                </a:solidFill>
                <a:latin typeface="Calibri" panose="020F0502020204030204" pitchFamily="34" charset="0"/>
                <a:cs typeface="Calibri" panose="020F0502020204030204" pitchFamily="34" charset="0"/>
              </a:defRPr>
            </a:lvl1pPr>
          </a:lstStyle>
          <a:p>
            <a:fld id="{68165CFE-D372-BE4D-8FFB-F209F114AE1D}" type="slidenum">
              <a:rPr lang="en-US" smtClean="0"/>
              <a:pPr/>
              <a:t>‹#›</a:t>
            </a:fld>
            <a:endParaRPr lang="en-US" dirty="0"/>
          </a:p>
        </p:txBody>
      </p:sp>
      <p:sp>
        <p:nvSpPr>
          <p:cNvPr id="11" name="Footer Placeholder 4">
            <a:extLst>
              <a:ext uri="{FF2B5EF4-FFF2-40B4-BE49-F238E27FC236}">
                <a16:creationId xmlns:a16="http://schemas.microsoft.com/office/drawing/2014/main" id="{961D1167-0583-B147-8BF2-8301C5B45DE4}"/>
              </a:ext>
            </a:extLst>
          </p:cNvPr>
          <p:cNvSpPr>
            <a:spLocks noGrp="1"/>
          </p:cNvSpPr>
          <p:nvPr>
            <p:ph type="ftr" sz="quarter" idx="15"/>
          </p:nvPr>
        </p:nvSpPr>
        <p:spPr>
          <a:xfrm>
            <a:off x="802238" y="6324310"/>
            <a:ext cx="4114800" cy="365125"/>
          </a:xfrm>
          <a:prstGeom prst="rect">
            <a:avLst/>
          </a:prstGeom>
        </p:spPr>
        <p:txBody>
          <a:bodyPr anchor="ctr"/>
          <a:lstStyle>
            <a:lvl1pPr algn="r">
              <a:defRPr sz="1200" b="0">
                <a:solidFill>
                  <a:schemeClr val="tx1">
                    <a:lumMod val="50000"/>
                    <a:lumOff val="50000"/>
                  </a:schemeClr>
                </a:solidFill>
                <a:latin typeface="Calibri" panose="020F0502020204030204" pitchFamily="34" charset="0"/>
                <a:cs typeface="Calibri" panose="020F0502020204030204" pitchFamily="34" charset="0"/>
              </a:defRPr>
            </a:lvl1pPr>
          </a:lstStyle>
          <a:p>
            <a:pPr algn="l"/>
            <a:r>
              <a:rPr lang="en-US" dirty="0"/>
              <a:t>CONFIDENTIAL</a:t>
            </a:r>
          </a:p>
        </p:txBody>
      </p:sp>
    </p:spTree>
    <p:extLst>
      <p:ext uri="{BB962C8B-B14F-4D97-AF65-F5344CB8AC3E}">
        <p14:creationId xmlns:p14="http://schemas.microsoft.com/office/powerpoint/2010/main" val="3452110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52E5A-21CB-AD4D-9B76-0257F4EFF44A}"/>
              </a:ext>
            </a:extLst>
          </p:cNvPr>
          <p:cNvSpPr>
            <a:spLocks noGrp="1"/>
          </p:cNvSpPr>
          <p:nvPr>
            <p:ph type="title"/>
          </p:nvPr>
        </p:nvSpPr>
        <p:spPr>
          <a:xfrm>
            <a:off x="802238" y="480422"/>
            <a:ext cx="11084961" cy="728345"/>
          </a:xfrm>
        </p:spPr>
        <p:txBody>
          <a:bodyPr/>
          <a:lstStyle>
            <a:lvl1pPr>
              <a:lnSpc>
                <a:spcPct val="80000"/>
              </a:lnSpc>
              <a:defRPr/>
            </a:lvl1pPr>
          </a:lstStyle>
          <a:p>
            <a:r>
              <a:rPr lang="en-US" dirty="0"/>
              <a:t>Click to edit Master title style</a:t>
            </a:r>
          </a:p>
        </p:txBody>
      </p:sp>
      <p:sp>
        <p:nvSpPr>
          <p:cNvPr id="3" name="Content Placeholder 2">
            <a:extLst>
              <a:ext uri="{FF2B5EF4-FFF2-40B4-BE49-F238E27FC236}">
                <a16:creationId xmlns:a16="http://schemas.microsoft.com/office/drawing/2014/main" id="{76D4F698-4EC1-AD4F-8ED3-7EC9BA843480}"/>
              </a:ext>
            </a:extLst>
          </p:cNvPr>
          <p:cNvSpPr>
            <a:spLocks noGrp="1"/>
          </p:cNvSpPr>
          <p:nvPr>
            <p:ph idx="1"/>
          </p:nvPr>
        </p:nvSpPr>
        <p:spPr>
          <a:xfrm>
            <a:off x="802238" y="1452880"/>
            <a:ext cx="11084961" cy="4724083"/>
          </a:xfrm>
          <a:prstGeom prst="rect">
            <a:avLst/>
          </a:prstGeom>
        </p:spPr>
        <p:txBody>
          <a:bodyPr>
            <a:normAutofit/>
          </a:bodyPr>
          <a:lstStyle>
            <a:lvl1pPr marL="228600" indent="-228600">
              <a:buClr>
                <a:schemeClr val="accent2"/>
              </a:buClr>
              <a:buFont typeface="Arial" panose="020B0604020202020204" pitchFamily="34" charset="0"/>
              <a:buChar char="•"/>
              <a:defRPr sz="2400">
                <a:solidFill>
                  <a:schemeClr val="tx1">
                    <a:lumMod val="85000"/>
                    <a:lumOff val="15000"/>
                  </a:schemeClr>
                </a:solidFill>
                <a:latin typeface="Calibri" panose="020F0502020204030204" pitchFamily="34" charset="0"/>
                <a:cs typeface="Calibri" panose="020F0502020204030204" pitchFamily="34" charset="0"/>
              </a:defRPr>
            </a:lvl1pPr>
            <a:lvl2pPr marL="685800" indent="-228600">
              <a:buClr>
                <a:schemeClr val="accent2"/>
              </a:buClr>
              <a:buFont typeface="Arial" panose="020B0604020202020204" pitchFamily="34" charset="0"/>
              <a:buChar char="•"/>
              <a:defRPr sz="2000">
                <a:solidFill>
                  <a:schemeClr val="tx1">
                    <a:lumMod val="85000"/>
                    <a:lumOff val="15000"/>
                  </a:schemeClr>
                </a:solidFill>
                <a:latin typeface="Calibri" panose="020F0502020204030204" pitchFamily="34" charset="0"/>
                <a:cs typeface="Calibri" panose="020F0502020204030204" pitchFamily="34" charset="0"/>
              </a:defRPr>
            </a:lvl2pPr>
            <a:lvl3pPr marL="1143000" indent="-228600">
              <a:buClr>
                <a:schemeClr val="accent2"/>
              </a:buClr>
              <a:buFont typeface="Arial" panose="020B0604020202020204" pitchFamily="34" charset="0"/>
              <a:buChar char="•"/>
              <a:defRPr sz="1800">
                <a:solidFill>
                  <a:schemeClr val="tx1">
                    <a:lumMod val="85000"/>
                    <a:lumOff val="15000"/>
                  </a:schemeClr>
                </a:solidFill>
                <a:latin typeface="Calibri" panose="020F0502020204030204" pitchFamily="34" charset="0"/>
                <a:cs typeface="Calibri" panose="020F0502020204030204" pitchFamily="34" charset="0"/>
              </a:defRPr>
            </a:lvl3pPr>
            <a:lvl4pPr marL="1600200" indent="-228600">
              <a:buClr>
                <a:schemeClr val="accent2"/>
              </a:buClr>
              <a:buFont typeface="Arial" panose="020B0604020202020204" pitchFamily="34" charset="0"/>
              <a:buChar char="•"/>
              <a:defRPr sz="1600">
                <a:solidFill>
                  <a:schemeClr val="tx1">
                    <a:lumMod val="85000"/>
                    <a:lumOff val="15000"/>
                  </a:schemeClr>
                </a:solidFill>
                <a:latin typeface="Calibri" panose="020F0502020204030204" pitchFamily="34" charset="0"/>
                <a:cs typeface="Calibri" panose="020F0502020204030204" pitchFamily="34" charset="0"/>
              </a:defRPr>
            </a:lvl4pPr>
            <a:lvl5pPr marL="2057400" indent="-228600">
              <a:buClr>
                <a:schemeClr val="accent2"/>
              </a:buClr>
              <a:buFont typeface="Arial" panose="020B0604020202020204" pitchFamily="34" charset="0"/>
              <a:buChar char="•"/>
              <a:defRPr sz="1600">
                <a:solidFill>
                  <a:schemeClr val="tx1">
                    <a:lumMod val="85000"/>
                    <a:lumOff val="15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a:extLst>
              <a:ext uri="{FF2B5EF4-FFF2-40B4-BE49-F238E27FC236}">
                <a16:creationId xmlns:a16="http://schemas.microsoft.com/office/drawing/2014/main" id="{B7542AB8-8B79-2043-81AB-8F60D8F1DBC8}"/>
              </a:ext>
            </a:extLst>
          </p:cNvPr>
          <p:cNvSpPr>
            <a:spLocks noGrp="1"/>
          </p:cNvSpPr>
          <p:nvPr>
            <p:ph type="sldNum" sz="quarter" idx="4"/>
          </p:nvPr>
        </p:nvSpPr>
        <p:spPr>
          <a:xfrm>
            <a:off x="9143999" y="6331184"/>
            <a:ext cx="2743200" cy="365125"/>
          </a:xfrm>
          <a:prstGeom prst="rect">
            <a:avLst/>
          </a:prstGeom>
        </p:spPr>
        <p:txBody>
          <a:bodyPr anchor="ctr"/>
          <a:lstStyle>
            <a:lvl1pPr algn="r">
              <a:defRPr sz="1200">
                <a:solidFill>
                  <a:schemeClr val="tx1">
                    <a:lumMod val="50000"/>
                    <a:lumOff val="50000"/>
                  </a:schemeClr>
                </a:solidFill>
                <a:latin typeface="Arial" panose="020B0604020202020204" pitchFamily="34" charset="0"/>
                <a:cs typeface="Arial" panose="020B0604020202020204" pitchFamily="34" charset="0"/>
              </a:defRPr>
            </a:lvl1pPr>
          </a:lstStyle>
          <a:p>
            <a:fld id="{68165CFE-D372-BE4D-8FFB-F209F114AE1D}" type="slidenum">
              <a:rPr lang="en-US" smtClean="0"/>
              <a:pPr/>
              <a:t>‹#›</a:t>
            </a:fld>
            <a:endParaRPr lang="en-US" dirty="0"/>
          </a:p>
        </p:txBody>
      </p:sp>
      <p:sp>
        <p:nvSpPr>
          <p:cNvPr id="11" name="Footer Placeholder 4">
            <a:extLst>
              <a:ext uri="{FF2B5EF4-FFF2-40B4-BE49-F238E27FC236}">
                <a16:creationId xmlns:a16="http://schemas.microsoft.com/office/drawing/2014/main" id="{BF4F2266-77B5-4D45-A0ED-0AECCCBCEF2B}"/>
              </a:ext>
            </a:extLst>
          </p:cNvPr>
          <p:cNvSpPr>
            <a:spLocks noGrp="1"/>
          </p:cNvSpPr>
          <p:nvPr>
            <p:ph type="ftr" sz="quarter" idx="3"/>
          </p:nvPr>
        </p:nvSpPr>
        <p:spPr>
          <a:xfrm>
            <a:off x="802238" y="6324310"/>
            <a:ext cx="4114800" cy="365125"/>
          </a:xfrm>
          <a:prstGeom prst="rect">
            <a:avLst/>
          </a:prstGeom>
        </p:spPr>
        <p:txBody>
          <a:bodyPr anchor="ctr"/>
          <a:lstStyle>
            <a:lvl1pPr algn="r">
              <a:defRPr sz="1200" b="0">
                <a:solidFill>
                  <a:schemeClr val="tx1">
                    <a:lumMod val="50000"/>
                    <a:lumOff val="50000"/>
                  </a:schemeClr>
                </a:solidFill>
              </a:defRPr>
            </a:lvl1pPr>
          </a:lstStyle>
          <a:p>
            <a:pPr algn="l"/>
            <a:r>
              <a:rPr lang="en-US" dirty="0"/>
              <a:t>CONFIDENTIAL</a:t>
            </a:r>
          </a:p>
        </p:txBody>
      </p:sp>
    </p:spTree>
    <p:extLst>
      <p:ext uri="{BB962C8B-B14F-4D97-AF65-F5344CB8AC3E}">
        <p14:creationId xmlns:p14="http://schemas.microsoft.com/office/powerpoint/2010/main" val="2243564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68249-4873-104F-83B7-A3E183A834D0}"/>
              </a:ext>
            </a:extLst>
          </p:cNvPr>
          <p:cNvSpPr>
            <a:spLocks noGrp="1"/>
          </p:cNvSpPr>
          <p:nvPr>
            <p:ph type="title"/>
          </p:nvPr>
        </p:nvSpPr>
        <p:spPr>
          <a:xfrm>
            <a:off x="802238" y="481873"/>
            <a:ext cx="11084961" cy="718185"/>
          </a:xfrm>
        </p:spPr>
        <p:txBody>
          <a:bodyPr/>
          <a:lstStyle>
            <a:lvl1pPr>
              <a:lnSpc>
                <a:spcPct val="80000"/>
              </a:lnSpc>
              <a:defRPr/>
            </a:lvl1pPr>
          </a:lstStyle>
          <a:p>
            <a:r>
              <a:rPr lang="en-US" dirty="0"/>
              <a:t>Click to edit Master title style</a:t>
            </a:r>
          </a:p>
        </p:txBody>
      </p:sp>
      <p:sp>
        <p:nvSpPr>
          <p:cNvPr id="12" name="Content Placeholder 2">
            <a:extLst>
              <a:ext uri="{FF2B5EF4-FFF2-40B4-BE49-F238E27FC236}">
                <a16:creationId xmlns:a16="http://schemas.microsoft.com/office/drawing/2014/main" id="{A1BAF33E-48F6-F44C-B1F8-47492E483FD1}"/>
              </a:ext>
            </a:extLst>
          </p:cNvPr>
          <p:cNvSpPr>
            <a:spLocks noGrp="1"/>
          </p:cNvSpPr>
          <p:nvPr>
            <p:ph idx="1"/>
          </p:nvPr>
        </p:nvSpPr>
        <p:spPr>
          <a:xfrm>
            <a:off x="802238" y="1452880"/>
            <a:ext cx="5405521" cy="4724083"/>
          </a:xfrm>
          <a:prstGeom prst="rect">
            <a:avLst/>
          </a:prstGeom>
        </p:spPr>
        <p:txBody>
          <a:bodyPr>
            <a:normAutofit/>
          </a:bodyPr>
          <a:lstStyle>
            <a:lvl1pPr marL="228600" indent="-228600">
              <a:buClr>
                <a:schemeClr val="accent2"/>
              </a:buClr>
              <a:buFont typeface="Arial" panose="020B0604020202020204" pitchFamily="34" charset="0"/>
              <a:buChar char="•"/>
              <a:defRPr sz="2400">
                <a:solidFill>
                  <a:schemeClr val="tx1">
                    <a:lumMod val="85000"/>
                    <a:lumOff val="15000"/>
                  </a:schemeClr>
                </a:solidFill>
                <a:latin typeface="Calibri" panose="020F0502020204030204" pitchFamily="34" charset="0"/>
                <a:cs typeface="Calibri" panose="020F0502020204030204" pitchFamily="34" charset="0"/>
              </a:defRPr>
            </a:lvl1pPr>
            <a:lvl2pPr marL="685800" indent="-228600">
              <a:buClr>
                <a:schemeClr val="accent2"/>
              </a:buClr>
              <a:buFont typeface="Arial" panose="020B0604020202020204" pitchFamily="34" charset="0"/>
              <a:buChar char="•"/>
              <a:defRPr sz="2000">
                <a:solidFill>
                  <a:schemeClr val="tx1">
                    <a:lumMod val="85000"/>
                    <a:lumOff val="15000"/>
                  </a:schemeClr>
                </a:solidFill>
                <a:latin typeface="Calibri" panose="020F0502020204030204" pitchFamily="34" charset="0"/>
                <a:cs typeface="Calibri" panose="020F0502020204030204" pitchFamily="34" charset="0"/>
              </a:defRPr>
            </a:lvl2pPr>
            <a:lvl3pPr marL="1143000" indent="-228600">
              <a:buClr>
                <a:schemeClr val="accent2"/>
              </a:buClr>
              <a:buFont typeface="Arial" panose="020B0604020202020204" pitchFamily="34" charset="0"/>
              <a:buChar char="•"/>
              <a:defRPr sz="1800">
                <a:solidFill>
                  <a:schemeClr val="tx1">
                    <a:lumMod val="85000"/>
                    <a:lumOff val="15000"/>
                  </a:schemeClr>
                </a:solidFill>
                <a:latin typeface="Calibri" panose="020F0502020204030204" pitchFamily="34" charset="0"/>
                <a:cs typeface="Calibri" panose="020F0502020204030204" pitchFamily="34" charset="0"/>
              </a:defRPr>
            </a:lvl3pPr>
            <a:lvl4pPr marL="1600200" indent="-228600">
              <a:buClr>
                <a:schemeClr val="accent2"/>
              </a:buClr>
              <a:buFont typeface="Arial" panose="020B0604020202020204" pitchFamily="34" charset="0"/>
              <a:buChar char="•"/>
              <a:defRPr sz="1600">
                <a:solidFill>
                  <a:schemeClr val="tx1">
                    <a:lumMod val="85000"/>
                    <a:lumOff val="15000"/>
                  </a:schemeClr>
                </a:solidFill>
                <a:latin typeface="Calibri" panose="020F0502020204030204" pitchFamily="34" charset="0"/>
                <a:cs typeface="Calibri" panose="020F0502020204030204" pitchFamily="34" charset="0"/>
              </a:defRPr>
            </a:lvl4pPr>
            <a:lvl5pPr marL="2057400" indent="-228600">
              <a:buClr>
                <a:schemeClr val="accent2"/>
              </a:buClr>
              <a:buFont typeface="Arial" panose="020B0604020202020204" pitchFamily="34" charset="0"/>
              <a:buChar char="•"/>
              <a:defRPr sz="1600">
                <a:solidFill>
                  <a:schemeClr val="tx1">
                    <a:lumMod val="85000"/>
                    <a:lumOff val="15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ED66C115-3F92-B842-9D85-2DCE46B5883B}"/>
              </a:ext>
            </a:extLst>
          </p:cNvPr>
          <p:cNvSpPr>
            <a:spLocks noGrp="1"/>
          </p:cNvSpPr>
          <p:nvPr>
            <p:ph idx="10"/>
          </p:nvPr>
        </p:nvSpPr>
        <p:spPr>
          <a:xfrm>
            <a:off x="6481678" y="1452880"/>
            <a:ext cx="5405521" cy="4724083"/>
          </a:xfrm>
          <a:prstGeom prst="rect">
            <a:avLst/>
          </a:prstGeom>
        </p:spPr>
        <p:txBody>
          <a:bodyPr>
            <a:normAutofit/>
          </a:bodyPr>
          <a:lstStyle>
            <a:lvl1pPr marL="228600" indent="-228600">
              <a:buClr>
                <a:schemeClr val="accent2"/>
              </a:buClr>
              <a:buFont typeface="Arial" panose="020B0604020202020204" pitchFamily="34" charset="0"/>
              <a:buChar char="•"/>
              <a:defRPr sz="2400">
                <a:solidFill>
                  <a:schemeClr val="tx1">
                    <a:lumMod val="85000"/>
                    <a:lumOff val="15000"/>
                  </a:schemeClr>
                </a:solidFill>
                <a:latin typeface="Calibri" panose="020F0502020204030204" pitchFamily="34" charset="0"/>
                <a:cs typeface="Calibri" panose="020F0502020204030204" pitchFamily="34" charset="0"/>
              </a:defRPr>
            </a:lvl1pPr>
            <a:lvl2pPr marL="685800" indent="-228600">
              <a:buClr>
                <a:schemeClr val="accent2"/>
              </a:buClr>
              <a:buFont typeface="Arial" panose="020B0604020202020204" pitchFamily="34" charset="0"/>
              <a:buChar char="•"/>
              <a:defRPr sz="2000">
                <a:solidFill>
                  <a:schemeClr val="tx1">
                    <a:lumMod val="85000"/>
                    <a:lumOff val="15000"/>
                  </a:schemeClr>
                </a:solidFill>
                <a:latin typeface="Calibri" panose="020F0502020204030204" pitchFamily="34" charset="0"/>
                <a:cs typeface="Calibri" panose="020F0502020204030204" pitchFamily="34" charset="0"/>
              </a:defRPr>
            </a:lvl2pPr>
            <a:lvl3pPr marL="1143000" indent="-228600">
              <a:buClr>
                <a:schemeClr val="accent2"/>
              </a:buClr>
              <a:buFont typeface="Arial" panose="020B0604020202020204" pitchFamily="34" charset="0"/>
              <a:buChar char="•"/>
              <a:defRPr sz="1800">
                <a:solidFill>
                  <a:schemeClr val="tx1">
                    <a:lumMod val="85000"/>
                    <a:lumOff val="15000"/>
                  </a:schemeClr>
                </a:solidFill>
                <a:latin typeface="Calibri" panose="020F0502020204030204" pitchFamily="34" charset="0"/>
                <a:cs typeface="Calibri" panose="020F0502020204030204" pitchFamily="34" charset="0"/>
              </a:defRPr>
            </a:lvl3pPr>
            <a:lvl4pPr marL="1600200" indent="-228600">
              <a:buClr>
                <a:schemeClr val="accent2"/>
              </a:buClr>
              <a:buFont typeface="Arial" panose="020B0604020202020204" pitchFamily="34" charset="0"/>
              <a:buChar char="•"/>
              <a:defRPr sz="1600">
                <a:solidFill>
                  <a:schemeClr val="tx1">
                    <a:lumMod val="85000"/>
                    <a:lumOff val="15000"/>
                  </a:schemeClr>
                </a:solidFill>
                <a:latin typeface="Calibri" panose="020F0502020204030204" pitchFamily="34" charset="0"/>
                <a:cs typeface="Calibri" panose="020F0502020204030204" pitchFamily="34" charset="0"/>
              </a:defRPr>
            </a:lvl4pPr>
            <a:lvl5pPr marL="2057400" indent="-228600">
              <a:buClr>
                <a:schemeClr val="accent2"/>
              </a:buClr>
              <a:buFont typeface="Arial" panose="020B0604020202020204" pitchFamily="34" charset="0"/>
              <a:buChar char="•"/>
              <a:defRPr sz="1600">
                <a:solidFill>
                  <a:schemeClr val="tx1">
                    <a:lumMod val="85000"/>
                    <a:lumOff val="15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AE4A6FAB-64F5-C647-BED1-FD4481F6894D}"/>
              </a:ext>
            </a:extLst>
          </p:cNvPr>
          <p:cNvSpPr>
            <a:spLocks noGrp="1"/>
          </p:cNvSpPr>
          <p:nvPr>
            <p:ph type="sldNum" sz="quarter" idx="4"/>
          </p:nvPr>
        </p:nvSpPr>
        <p:spPr>
          <a:xfrm>
            <a:off x="9143999" y="6331184"/>
            <a:ext cx="2743200" cy="365125"/>
          </a:xfrm>
          <a:prstGeom prst="rect">
            <a:avLst/>
          </a:prstGeom>
        </p:spPr>
        <p:txBody>
          <a:bodyPr anchor="ctr"/>
          <a:lstStyle>
            <a:lvl1pPr algn="r">
              <a:defRPr sz="1200">
                <a:solidFill>
                  <a:schemeClr val="tx1">
                    <a:lumMod val="50000"/>
                    <a:lumOff val="50000"/>
                  </a:schemeClr>
                </a:solidFill>
                <a:latin typeface="Calibri" panose="020F0502020204030204" pitchFamily="34" charset="0"/>
                <a:cs typeface="Calibri" panose="020F0502020204030204" pitchFamily="34" charset="0"/>
              </a:defRPr>
            </a:lvl1pPr>
          </a:lstStyle>
          <a:p>
            <a:fld id="{68165CFE-D372-BE4D-8FFB-F209F114AE1D}" type="slidenum">
              <a:rPr lang="en-US" smtClean="0"/>
              <a:pPr/>
              <a:t>‹#›</a:t>
            </a:fld>
            <a:endParaRPr lang="en-US" dirty="0"/>
          </a:p>
        </p:txBody>
      </p:sp>
      <p:sp>
        <p:nvSpPr>
          <p:cNvPr id="8" name="Footer Placeholder 4">
            <a:extLst>
              <a:ext uri="{FF2B5EF4-FFF2-40B4-BE49-F238E27FC236}">
                <a16:creationId xmlns:a16="http://schemas.microsoft.com/office/drawing/2014/main" id="{4DAF790E-E3CB-8940-B812-EDECABD13AEE}"/>
              </a:ext>
            </a:extLst>
          </p:cNvPr>
          <p:cNvSpPr>
            <a:spLocks noGrp="1"/>
          </p:cNvSpPr>
          <p:nvPr>
            <p:ph type="ftr" sz="quarter" idx="3"/>
          </p:nvPr>
        </p:nvSpPr>
        <p:spPr>
          <a:xfrm>
            <a:off x="802238" y="6324310"/>
            <a:ext cx="4114800" cy="365125"/>
          </a:xfrm>
          <a:prstGeom prst="rect">
            <a:avLst/>
          </a:prstGeom>
        </p:spPr>
        <p:txBody>
          <a:bodyPr anchor="ctr"/>
          <a:lstStyle>
            <a:lvl1pPr algn="r">
              <a:defRPr sz="1200" b="0">
                <a:solidFill>
                  <a:schemeClr val="tx1">
                    <a:lumMod val="50000"/>
                    <a:lumOff val="50000"/>
                  </a:schemeClr>
                </a:solidFill>
                <a:latin typeface="Calibri" panose="020F0502020204030204" pitchFamily="34" charset="0"/>
                <a:cs typeface="Calibri" panose="020F0502020204030204" pitchFamily="34" charset="0"/>
              </a:defRPr>
            </a:lvl1pPr>
          </a:lstStyle>
          <a:p>
            <a:pPr algn="l"/>
            <a:r>
              <a:rPr lang="en-US" dirty="0"/>
              <a:t>CONFIDENTIAL</a:t>
            </a:r>
          </a:p>
        </p:txBody>
      </p:sp>
    </p:spTree>
    <p:extLst>
      <p:ext uri="{BB962C8B-B14F-4D97-AF65-F5344CB8AC3E}">
        <p14:creationId xmlns:p14="http://schemas.microsoft.com/office/powerpoint/2010/main" val="3579305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A0D9F-0B8F-894D-8ADE-07471081EF45}"/>
              </a:ext>
            </a:extLst>
          </p:cNvPr>
          <p:cNvSpPr>
            <a:spLocks noGrp="1"/>
          </p:cNvSpPr>
          <p:nvPr>
            <p:ph type="title"/>
          </p:nvPr>
        </p:nvSpPr>
        <p:spPr>
          <a:xfrm>
            <a:off x="802239" y="481873"/>
            <a:ext cx="11084960" cy="718185"/>
          </a:xfrm>
        </p:spPr>
        <p:txBody>
          <a:bodyPr/>
          <a:lstStyle>
            <a:lvl1pPr>
              <a:lnSpc>
                <a:spcPct val="80000"/>
              </a:lnSpc>
              <a:defRPr/>
            </a:lvl1pPr>
          </a:lstStyle>
          <a:p>
            <a:r>
              <a:rPr lang="en-US" dirty="0"/>
              <a:t>Click to edit Master title style</a:t>
            </a:r>
          </a:p>
        </p:txBody>
      </p:sp>
      <p:sp>
        <p:nvSpPr>
          <p:cNvPr id="5" name="Slide Number Placeholder 5">
            <a:extLst>
              <a:ext uri="{FF2B5EF4-FFF2-40B4-BE49-F238E27FC236}">
                <a16:creationId xmlns:a16="http://schemas.microsoft.com/office/drawing/2014/main" id="{E8131C09-CADB-A94E-8B4C-E6C8D8E7F4F5}"/>
              </a:ext>
            </a:extLst>
          </p:cNvPr>
          <p:cNvSpPr>
            <a:spLocks noGrp="1"/>
          </p:cNvSpPr>
          <p:nvPr>
            <p:ph type="sldNum" sz="quarter" idx="4"/>
          </p:nvPr>
        </p:nvSpPr>
        <p:spPr>
          <a:xfrm>
            <a:off x="9143999" y="6331184"/>
            <a:ext cx="2743200" cy="365125"/>
          </a:xfrm>
          <a:prstGeom prst="rect">
            <a:avLst/>
          </a:prstGeom>
        </p:spPr>
        <p:txBody>
          <a:bodyPr anchor="ctr"/>
          <a:lstStyle>
            <a:lvl1pPr algn="r">
              <a:defRPr sz="1200">
                <a:solidFill>
                  <a:schemeClr val="tx1">
                    <a:lumMod val="50000"/>
                    <a:lumOff val="50000"/>
                  </a:schemeClr>
                </a:solidFill>
                <a:latin typeface="Arial" panose="020B0604020202020204" pitchFamily="34" charset="0"/>
                <a:cs typeface="Arial" panose="020B0604020202020204" pitchFamily="34" charset="0"/>
              </a:defRPr>
            </a:lvl1pPr>
          </a:lstStyle>
          <a:p>
            <a:fld id="{68165CFE-D372-BE4D-8FFB-F209F114AE1D}" type="slidenum">
              <a:rPr lang="en-US" smtClean="0"/>
              <a:pPr/>
              <a:t>‹#›</a:t>
            </a:fld>
            <a:endParaRPr lang="en-US" dirty="0"/>
          </a:p>
        </p:txBody>
      </p:sp>
      <p:sp>
        <p:nvSpPr>
          <p:cNvPr id="6" name="Footer Placeholder 4">
            <a:extLst>
              <a:ext uri="{FF2B5EF4-FFF2-40B4-BE49-F238E27FC236}">
                <a16:creationId xmlns:a16="http://schemas.microsoft.com/office/drawing/2014/main" id="{FBE762BD-B685-3C47-BAC0-F3425A5DCEFB}"/>
              </a:ext>
            </a:extLst>
          </p:cNvPr>
          <p:cNvSpPr>
            <a:spLocks noGrp="1"/>
          </p:cNvSpPr>
          <p:nvPr>
            <p:ph type="ftr" sz="quarter" idx="3"/>
          </p:nvPr>
        </p:nvSpPr>
        <p:spPr>
          <a:xfrm>
            <a:off x="802238" y="6324310"/>
            <a:ext cx="4114800" cy="365125"/>
          </a:xfrm>
          <a:prstGeom prst="rect">
            <a:avLst/>
          </a:prstGeom>
        </p:spPr>
        <p:txBody>
          <a:bodyPr anchor="ctr"/>
          <a:lstStyle>
            <a:lvl1pPr algn="r">
              <a:defRPr sz="1200" b="0">
                <a:solidFill>
                  <a:schemeClr val="tx1">
                    <a:lumMod val="50000"/>
                    <a:lumOff val="50000"/>
                  </a:schemeClr>
                </a:solidFill>
              </a:defRPr>
            </a:lvl1pPr>
          </a:lstStyle>
          <a:p>
            <a:pPr algn="l"/>
            <a:r>
              <a:rPr lang="en-US" dirty="0"/>
              <a:t>CONFIDENTIAL</a:t>
            </a:r>
          </a:p>
        </p:txBody>
      </p:sp>
    </p:spTree>
    <p:extLst>
      <p:ext uri="{BB962C8B-B14F-4D97-AF65-F5344CB8AC3E}">
        <p14:creationId xmlns:p14="http://schemas.microsoft.com/office/powerpoint/2010/main" val="1800340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Content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52E5A-21CB-AD4D-9B76-0257F4EFF44A}"/>
              </a:ext>
            </a:extLst>
          </p:cNvPr>
          <p:cNvSpPr>
            <a:spLocks noGrp="1"/>
          </p:cNvSpPr>
          <p:nvPr>
            <p:ph type="title"/>
          </p:nvPr>
        </p:nvSpPr>
        <p:spPr>
          <a:xfrm>
            <a:off x="802238" y="480422"/>
            <a:ext cx="11084961" cy="728345"/>
          </a:xfrm>
        </p:spPr>
        <p:txBody>
          <a:bodyPr/>
          <a:lstStyle>
            <a:lvl1pPr>
              <a:lnSpc>
                <a:spcPct val="80000"/>
              </a:lnSpc>
              <a:defRPr/>
            </a:lvl1pPr>
          </a:lstStyle>
          <a:p>
            <a:r>
              <a:rPr lang="en-US" dirty="0"/>
              <a:t>Click to edit Master title style</a:t>
            </a:r>
          </a:p>
        </p:txBody>
      </p:sp>
      <p:sp>
        <p:nvSpPr>
          <p:cNvPr id="3" name="Content Placeholder 2">
            <a:extLst>
              <a:ext uri="{FF2B5EF4-FFF2-40B4-BE49-F238E27FC236}">
                <a16:creationId xmlns:a16="http://schemas.microsoft.com/office/drawing/2014/main" id="{76D4F698-4EC1-AD4F-8ED3-7EC9BA843480}"/>
              </a:ext>
            </a:extLst>
          </p:cNvPr>
          <p:cNvSpPr>
            <a:spLocks noGrp="1"/>
          </p:cNvSpPr>
          <p:nvPr>
            <p:ph idx="1"/>
          </p:nvPr>
        </p:nvSpPr>
        <p:spPr>
          <a:xfrm>
            <a:off x="802238" y="1891208"/>
            <a:ext cx="11084961" cy="4216083"/>
          </a:xfrm>
          <a:prstGeom prst="rect">
            <a:avLst/>
          </a:prstGeom>
        </p:spPr>
        <p:txBody>
          <a:bodyPr>
            <a:normAutofit/>
          </a:bodyPr>
          <a:lstStyle>
            <a:lvl1pPr marL="228600" indent="-228600">
              <a:buClr>
                <a:schemeClr val="accent2"/>
              </a:buClr>
              <a:buFont typeface="Arial" panose="020B0604020202020204" pitchFamily="34" charset="0"/>
              <a:buChar char="•"/>
              <a:defRPr sz="2400">
                <a:solidFill>
                  <a:schemeClr val="tx1">
                    <a:lumMod val="85000"/>
                    <a:lumOff val="15000"/>
                  </a:schemeClr>
                </a:solidFill>
                <a:latin typeface="Calibri" panose="020F0502020204030204" pitchFamily="34" charset="0"/>
                <a:cs typeface="Calibri" panose="020F0502020204030204" pitchFamily="34" charset="0"/>
              </a:defRPr>
            </a:lvl1pPr>
            <a:lvl2pPr marL="685800" indent="-228600">
              <a:buClr>
                <a:schemeClr val="accent2"/>
              </a:buClr>
              <a:buFont typeface="Arial" panose="020B0604020202020204" pitchFamily="34" charset="0"/>
              <a:buChar char="•"/>
              <a:defRPr sz="2000">
                <a:solidFill>
                  <a:schemeClr val="tx1">
                    <a:lumMod val="85000"/>
                    <a:lumOff val="15000"/>
                  </a:schemeClr>
                </a:solidFill>
                <a:latin typeface="Calibri" panose="020F0502020204030204" pitchFamily="34" charset="0"/>
                <a:cs typeface="Calibri" panose="020F0502020204030204" pitchFamily="34" charset="0"/>
              </a:defRPr>
            </a:lvl2pPr>
            <a:lvl3pPr marL="1143000" indent="-228600">
              <a:buClr>
                <a:schemeClr val="accent2"/>
              </a:buClr>
              <a:buFont typeface="Arial" panose="020B0604020202020204" pitchFamily="34" charset="0"/>
              <a:buChar char="•"/>
              <a:defRPr sz="1800">
                <a:solidFill>
                  <a:schemeClr val="tx1">
                    <a:lumMod val="85000"/>
                    <a:lumOff val="15000"/>
                  </a:schemeClr>
                </a:solidFill>
                <a:latin typeface="Calibri" panose="020F0502020204030204" pitchFamily="34" charset="0"/>
                <a:cs typeface="Calibri" panose="020F0502020204030204" pitchFamily="34" charset="0"/>
              </a:defRPr>
            </a:lvl3pPr>
            <a:lvl4pPr marL="1600200" indent="-228600">
              <a:buClr>
                <a:schemeClr val="accent2"/>
              </a:buClr>
              <a:buFont typeface="Arial" panose="020B0604020202020204" pitchFamily="34" charset="0"/>
              <a:buChar char="•"/>
              <a:defRPr sz="1600">
                <a:solidFill>
                  <a:schemeClr val="tx1">
                    <a:lumMod val="85000"/>
                    <a:lumOff val="15000"/>
                  </a:schemeClr>
                </a:solidFill>
                <a:latin typeface="Calibri" panose="020F0502020204030204" pitchFamily="34" charset="0"/>
                <a:cs typeface="Calibri" panose="020F0502020204030204" pitchFamily="34" charset="0"/>
              </a:defRPr>
            </a:lvl4pPr>
            <a:lvl5pPr marL="2057400" indent="-228600">
              <a:buClr>
                <a:schemeClr val="accent2"/>
              </a:buClr>
              <a:buFont typeface="Arial" panose="020B0604020202020204" pitchFamily="34" charset="0"/>
              <a:buChar char="•"/>
              <a:defRPr sz="1600">
                <a:solidFill>
                  <a:schemeClr val="tx1">
                    <a:lumMod val="85000"/>
                    <a:lumOff val="15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a:extLst>
              <a:ext uri="{FF2B5EF4-FFF2-40B4-BE49-F238E27FC236}">
                <a16:creationId xmlns:a16="http://schemas.microsoft.com/office/drawing/2014/main" id="{99FA1661-452B-7C48-B858-1F58F2976A60}"/>
              </a:ext>
            </a:extLst>
          </p:cNvPr>
          <p:cNvSpPr>
            <a:spLocks noGrp="1"/>
          </p:cNvSpPr>
          <p:nvPr>
            <p:ph type="body" idx="10"/>
          </p:nvPr>
        </p:nvSpPr>
        <p:spPr>
          <a:xfrm>
            <a:off x="802238" y="1403668"/>
            <a:ext cx="11084961" cy="482917"/>
          </a:xfrm>
          <a:prstGeom prst="rect">
            <a:avLst/>
          </a:prstGeom>
        </p:spPr>
        <p:txBody>
          <a:bodyPr anchor="b"/>
          <a:lstStyle>
            <a:lvl1pPr marL="0" indent="0">
              <a:buNone/>
              <a:defRPr sz="2800" b="1">
                <a:solidFill>
                  <a:schemeClr val="tx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Slide Number Placeholder 5">
            <a:extLst>
              <a:ext uri="{FF2B5EF4-FFF2-40B4-BE49-F238E27FC236}">
                <a16:creationId xmlns:a16="http://schemas.microsoft.com/office/drawing/2014/main" id="{539ED9C2-B5B9-594F-BA65-915E48D7CEAE}"/>
              </a:ext>
            </a:extLst>
          </p:cNvPr>
          <p:cNvSpPr>
            <a:spLocks noGrp="1"/>
          </p:cNvSpPr>
          <p:nvPr>
            <p:ph type="sldNum" sz="quarter" idx="4"/>
          </p:nvPr>
        </p:nvSpPr>
        <p:spPr>
          <a:xfrm>
            <a:off x="9143999" y="6331184"/>
            <a:ext cx="2743200" cy="365125"/>
          </a:xfrm>
          <a:prstGeom prst="rect">
            <a:avLst/>
          </a:prstGeom>
        </p:spPr>
        <p:txBody>
          <a:bodyPr anchor="ctr"/>
          <a:lstStyle>
            <a:lvl1pPr algn="r">
              <a:defRPr sz="1200">
                <a:solidFill>
                  <a:schemeClr val="tx1">
                    <a:lumMod val="50000"/>
                    <a:lumOff val="50000"/>
                  </a:schemeClr>
                </a:solidFill>
                <a:latin typeface="Calibri" panose="020F0502020204030204" pitchFamily="34" charset="0"/>
                <a:cs typeface="Calibri" panose="020F0502020204030204" pitchFamily="34" charset="0"/>
              </a:defRPr>
            </a:lvl1pPr>
          </a:lstStyle>
          <a:p>
            <a:fld id="{68165CFE-D372-BE4D-8FFB-F209F114AE1D}" type="slidenum">
              <a:rPr lang="en-US" smtClean="0"/>
              <a:pPr/>
              <a:t>‹#›</a:t>
            </a:fld>
            <a:endParaRPr lang="en-US" dirty="0"/>
          </a:p>
        </p:txBody>
      </p:sp>
      <p:sp>
        <p:nvSpPr>
          <p:cNvPr id="8" name="Footer Placeholder 4">
            <a:extLst>
              <a:ext uri="{FF2B5EF4-FFF2-40B4-BE49-F238E27FC236}">
                <a16:creationId xmlns:a16="http://schemas.microsoft.com/office/drawing/2014/main" id="{B87A8493-1954-9C4D-BA40-BB38E0EB22E1}"/>
              </a:ext>
            </a:extLst>
          </p:cNvPr>
          <p:cNvSpPr>
            <a:spLocks noGrp="1"/>
          </p:cNvSpPr>
          <p:nvPr>
            <p:ph type="ftr" sz="quarter" idx="3"/>
          </p:nvPr>
        </p:nvSpPr>
        <p:spPr>
          <a:xfrm>
            <a:off x="802238" y="6324310"/>
            <a:ext cx="4114800" cy="365125"/>
          </a:xfrm>
          <a:prstGeom prst="rect">
            <a:avLst/>
          </a:prstGeom>
        </p:spPr>
        <p:txBody>
          <a:bodyPr anchor="ctr"/>
          <a:lstStyle>
            <a:lvl1pPr algn="r">
              <a:defRPr sz="1200" b="0">
                <a:solidFill>
                  <a:schemeClr val="tx1">
                    <a:lumMod val="50000"/>
                    <a:lumOff val="50000"/>
                  </a:schemeClr>
                </a:solidFill>
                <a:latin typeface="Calibri" panose="020F0502020204030204" pitchFamily="34" charset="0"/>
                <a:cs typeface="Calibri" panose="020F0502020204030204" pitchFamily="34" charset="0"/>
              </a:defRPr>
            </a:lvl1pPr>
          </a:lstStyle>
          <a:p>
            <a:pPr algn="l"/>
            <a:r>
              <a:rPr lang="en-US" dirty="0"/>
              <a:t>CONFIDENTIAL</a:t>
            </a:r>
          </a:p>
        </p:txBody>
      </p:sp>
    </p:spTree>
    <p:extLst>
      <p:ext uri="{BB962C8B-B14F-4D97-AF65-F5344CB8AC3E}">
        <p14:creationId xmlns:p14="http://schemas.microsoft.com/office/powerpoint/2010/main" val="2144620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theme" Target="../theme/theme2.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3624F33-B608-8646-BC65-5B52D32FA403}"/>
              </a:ext>
            </a:extLst>
          </p:cNvPr>
          <p:cNvSpPr/>
          <p:nvPr userDrawn="1"/>
        </p:nvSpPr>
        <p:spPr>
          <a:xfrm>
            <a:off x="0" y="-10161"/>
            <a:ext cx="12192000" cy="12363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 name="Title Placeholder 1">
            <a:extLst>
              <a:ext uri="{FF2B5EF4-FFF2-40B4-BE49-F238E27FC236}">
                <a16:creationId xmlns:a16="http://schemas.microsoft.com/office/drawing/2014/main" id="{939F0BCA-6B7A-AC4B-9A65-5024E242F385}"/>
              </a:ext>
            </a:extLst>
          </p:cNvPr>
          <p:cNvSpPr>
            <a:spLocks noGrp="1"/>
          </p:cNvSpPr>
          <p:nvPr>
            <p:ph type="title"/>
          </p:nvPr>
        </p:nvSpPr>
        <p:spPr>
          <a:xfrm>
            <a:off x="802239" y="481873"/>
            <a:ext cx="11084960" cy="718185"/>
          </a:xfrm>
          <a:prstGeom prst="rect">
            <a:avLst/>
          </a:prstGeom>
        </p:spPr>
        <p:txBody>
          <a:bodyPr vert="horz" lIns="91440" tIns="45720" rIns="91440" bIns="45720" rtlCol="0" anchor="ctr">
            <a:normAutofit/>
          </a:bodyPr>
          <a:lstStyle/>
          <a:p>
            <a:r>
              <a:rPr lang="en-US" dirty="0"/>
              <a:t>Click to edit Master title style</a:t>
            </a:r>
          </a:p>
        </p:txBody>
      </p:sp>
      <p:sp>
        <p:nvSpPr>
          <p:cNvPr id="9" name="Slide Number Placeholder 5">
            <a:extLst>
              <a:ext uri="{FF2B5EF4-FFF2-40B4-BE49-F238E27FC236}">
                <a16:creationId xmlns:a16="http://schemas.microsoft.com/office/drawing/2014/main" id="{9555A153-9817-E340-869B-C3478DF37259}"/>
              </a:ext>
            </a:extLst>
          </p:cNvPr>
          <p:cNvSpPr>
            <a:spLocks noGrp="1"/>
          </p:cNvSpPr>
          <p:nvPr>
            <p:ph type="sldNum" sz="quarter" idx="4"/>
          </p:nvPr>
        </p:nvSpPr>
        <p:spPr>
          <a:xfrm>
            <a:off x="9143999" y="6331184"/>
            <a:ext cx="2743200" cy="365125"/>
          </a:xfrm>
          <a:prstGeom prst="rect">
            <a:avLst/>
          </a:prstGeom>
        </p:spPr>
        <p:txBody>
          <a:bodyPr anchor="ctr"/>
          <a:lstStyle>
            <a:lvl1pPr algn="r">
              <a:defRPr sz="1200">
                <a:solidFill>
                  <a:schemeClr val="tx1">
                    <a:lumMod val="50000"/>
                    <a:lumOff val="50000"/>
                  </a:schemeClr>
                </a:solidFill>
                <a:latin typeface="Calibri" panose="020F0502020204030204" pitchFamily="34" charset="0"/>
                <a:cs typeface="Calibri" panose="020F0502020204030204" pitchFamily="34" charset="0"/>
              </a:defRPr>
            </a:lvl1pPr>
          </a:lstStyle>
          <a:p>
            <a:fld id="{68165CFE-D372-BE4D-8FFB-F209F114AE1D}" type="slidenum">
              <a:rPr lang="en-US" smtClean="0"/>
              <a:pPr/>
              <a:t>‹#›</a:t>
            </a:fld>
            <a:endParaRPr lang="en-US" dirty="0"/>
          </a:p>
        </p:txBody>
      </p:sp>
      <p:sp>
        <p:nvSpPr>
          <p:cNvPr id="13" name="Footer Placeholder 4">
            <a:extLst>
              <a:ext uri="{FF2B5EF4-FFF2-40B4-BE49-F238E27FC236}">
                <a16:creationId xmlns:a16="http://schemas.microsoft.com/office/drawing/2014/main" id="{9ECE37C2-6CFD-564A-BF2C-89681C4495C4}"/>
              </a:ext>
            </a:extLst>
          </p:cNvPr>
          <p:cNvSpPr>
            <a:spLocks noGrp="1"/>
          </p:cNvSpPr>
          <p:nvPr>
            <p:ph type="ftr" sz="quarter" idx="3"/>
          </p:nvPr>
        </p:nvSpPr>
        <p:spPr>
          <a:xfrm>
            <a:off x="802239" y="6324310"/>
            <a:ext cx="4114800" cy="365125"/>
          </a:xfrm>
          <a:prstGeom prst="rect">
            <a:avLst/>
          </a:prstGeom>
        </p:spPr>
        <p:txBody>
          <a:bodyPr anchor="ctr"/>
          <a:lstStyle>
            <a:lvl1pPr algn="l">
              <a:defRPr sz="1200" b="0">
                <a:solidFill>
                  <a:schemeClr val="tx1">
                    <a:lumMod val="50000"/>
                    <a:lumOff val="50000"/>
                  </a:schemeClr>
                </a:solidFill>
                <a:latin typeface="Calibri" panose="020F0502020204030204" pitchFamily="34" charset="0"/>
                <a:cs typeface="Calibri" panose="020F0502020204030204" pitchFamily="34" charset="0"/>
              </a:defRPr>
            </a:lvl1pPr>
          </a:lstStyle>
          <a:p>
            <a:r>
              <a:rPr lang="en-US"/>
              <a:t>CONFIDENTIAL</a:t>
            </a:r>
            <a:endParaRPr lang="en-US" dirty="0"/>
          </a:p>
        </p:txBody>
      </p:sp>
      <p:pic>
        <p:nvPicPr>
          <p:cNvPr id="10" name="Picture 9" descr="A close up of a device&#10;&#10;Description automatically generated">
            <a:extLst>
              <a:ext uri="{FF2B5EF4-FFF2-40B4-BE49-F238E27FC236}">
                <a16:creationId xmlns:a16="http://schemas.microsoft.com/office/drawing/2014/main" id="{F641905B-357B-A940-A28A-BF010FF97ABA}"/>
              </a:ext>
            </a:extLst>
          </p:cNvPr>
          <p:cNvPicPr>
            <a:picLocks noChangeAspect="1"/>
          </p:cNvPicPr>
          <p:nvPr userDrawn="1"/>
        </p:nvPicPr>
        <p:blipFill rotWithShape="1">
          <a:blip r:embed="rId14" cstate="print">
            <a:duotone>
              <a:schemeClr val="accent2">
                <a:shade val="45000"/>
                <a:satMod val="135000"/>
              </a:schemeClr>
              <a:prstClr val="white"/>
            </a:duotone>
            <a:extLst>
              <a:ext uri="{28A0092B-C50C-407E-A947-70E740481C1C}">
                <a14:useLocalDpi xmlns:a14="http://schemas.microsoft.com/office/drawing/2010/main"/>
              </a:ext>
            </a:extLst>
          </a:blip>
          <a:srcRect t="13754"/>
          <a:stretch/>
        </p:blipFill>
        <p:spPr>
          <a:xfrm>
            <a:off x="0" y="-10161"/>
            <a:ext cx="881073" cy="1244931"/>
          </a:xfrm>
          <a:prstGeom prst="rect">
            <a:avLst/>
          </a:prstGeom>
        </p:spPr>
      </p:pic>
      <p:pic>
        <p:nvPicPr>
          <p:cNvPr id="12" name="Picture 11">
            <a:extLst>
              <a:ext uri="{FF2B5EF4-FFF2-40B4-BE49-F238E27FC236}">
                <a16:creationId xmlns:a16="http://schemas.microsoft.com/office/drawing/2014/main" id="{0B3033B6-6E20-1347-954A-866FFC9B78E7}"/>
              </a:ext>
            </a:extLst>
          </p:cNvPr>
          <p:cNvPicPr>
            <a:picLocks noChangeAspect="1"/>
          </p:cNvPicPr>
          <p:nvPr userDrawn="1"/>
        </p:nvPicPr>
        <p:blipFill>
          <a:blip r:embed="rId15"/>
          <a:stretch>
            <a:fillRect/>
          </a:stretch>
        </p:blipFill>
        <p:spPr>
          <a:xfrm>
            <a:off x="10251440" y="69328"/>
            <a:ext cx="1706879" cy="473114"/>
          </a:xfrm>
          <a:prstGeom prst="rect">
            <a:avLst/>
          </a:prstGeom>
        </p:spPr>
      </p:pic>
    </p:spTree>
    <p:extLst>
      <p:ext uri="{BB962C8B-B14F-4D97-AF65-F5344CB8AC3E}">
        <p14:creationId xmlns:p14="http://schemas.microsoft.com/office/powerpoint/2010/main" val="4238300128"/>
      </p:ext>
    </p:extLst>
  </p:cSld>
  <p:clrMap bg1="lt1" tx1="dk1" bg2="lt2" tx2="dk2" accent1="accent1" accent2="accent2" accent3="accent3" accent4="accent4" accent5="accent5" accent6="accent6" hlink="hlink" folHlink="folHlink"/>
  <p:sldLayoutIdLst>
    <p:sldLayoutId id="2147483689" r:id="rId1"/>
    <p:sldLayoutId id="2147483691" r:id="rId2"/>
    <p:sldLayoutId id="2147483693" r:id="rId3"/>
    <p:sldLayoutId id="2147483690" r:id="rId4"/>
    <p:sldLayoutId id="2147483692" r:id="rId5"/>
    <p:sldLayoutId id="2147483680" r:id="rId6"/>
    <p:sldLayoutId id="2147483682" r:id="rId7"/>
    <p:sldLayoutId id="2147483684" r:id="rId8"/>
    <p:sldLayoutId id="2147483688" r:id="rId9"/>
    <p:sldLayoutId id="2147483683" r:id="rId10"/>
    <p:sldLayoutId id="2147483685" r:id="rId11"/>
    <p:sldLayoutId id="2147483694" r:id="rId12"/>
  </p:sldLayoutIdLst>
  <p:hf hdr="0" dt="0"/>
  <p:txStyles>
    <p:titleStyle>
      <a:lvl1pPr algn="l" defTabSz="914400" rtl="0" eaLnBrk="1" latinLnBrk="0" hangingPunct="1">
        <a:lnSpc>
          <a:spcPct val="80000"/>
        </a:lnSpc>
        <a:spcBef>
          <a:spcPct val="0"/>
        </a:spcBef>
        <a:buNone/>
        <a:defRPr sz="3600" b="1" kern="1200">
          <a:solidFill>
            <a:schemeClr val="bg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0052825"/>
      </p:ext>
    </p:extLst>
  </p:cSld>
  <p:clrMap bg1="lt1" tx1="dk1" bg2="lt2" tx2="dk2" accent1="accent1" accent2="accent2" accent3="accent3" accent4="accent4" accent5="accent5" accent6="accent6" hlink="hlink" folHlink="folHlink"/>
  <p:sldLayoutIdLst>
    <p:sldLayoutId id="2147483674" r:id="rId1"/>
    <p:sldLayoutId id="2147483657" r:id="rId2"/>
    <p:sldLayoutId id="2147483687" r:id="rId3"/>
    <p:sldLayoutId id="2147483686" r:id="rId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27.xml.rels><?xml version="1.0" encoding="UTF-8" standalone="yes"?>
<Relationships xmlns="http://schemas.openxmlformats.org/package/2006/relationships"><Relationship Id="rId3" Type="http://schemas.openxmlformats.org/officeDocument/2006/relationships/hyperlink" Target="http://www.freestockphotos.biz/stockphoto/15961" TargetMode="External"/><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5" Type="http://schemas.openxmlformats.org/officeDocument/2006/relationships/image" Target="../media/image17.jpg"/><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5.png"/><Relationship Id="rId26" Type="http://schemas.openxmlformats.org/officeDocument/2006/relationships/image" Target="../media/image43.png"/><Relationship Id="rId3" Type="http://schemas.openxmlformats.org/officeDocument/2006/relationships/image" Target="../media/image20.png"/><Relationship Id="rId21" Type="http://schemas.openxmlformats.org/officeDocument/2006/relationships/image" Target="../media/image38.pn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5" Type="http://schemas.openxmlformats.org/officeDocument/2006/relationships/image" Target="../media/image42.png"/><Relationship Id="rId2" Type="http://schemas.openxmlformats.org/officeDocument/2006/relationships/image" Target="../media/image19.png"/><Relationship Id="rId16" Type="http://schemas.openxmlformats.org/officeDocument/2006/relationships/image" Target="../media/image33.png"/><Relationship Id="rId20"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23.png"/><Relationship Id="rId11" Type="http://schemas.openxmlformats.org/officeDocument/2006/relationships/image" Target="../media/image28.png"/><Relationship Id="rId24" Type="http://schemas.openxmlformats.org/officeDocument/2006/relationships/image" Target="../media/image41.jpg"/><Relationship Id="rId5" Type="http://schemas.openxmlformats.org/officeDocument/2006/relationships/image" Target="../media/image22.png"/><Relationship Id="rId15" Type="http://schemas.openxmlformats.org/officeDocument/2006/relationships/image" Target="../media/image32.png"/><Relationship Id="rId23" Type="http://schemas.openxmlformats.org/officeDocument/2006/relationships/image" Target="../media/image40.png"/><Relationship Id="rId28" Type="http://schemas.openxmlformats.org/officeDocument/2006/relationships/image" Target="../media/image45.png"/><Relationship Id="rId10" Type="http://schemas.openxmlformats.org/officeDocument/2006/relationships/image" Target="../media/image27.png"/><Relationship Id="rId19" Type="http://schemas.openxmlformats.org/officeDocument/2006/relationships/image" Target="../media/image36.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 Id="rId22" Type="http://schemas.openxmlformats.org/officeDocument/2006/relationships/image" Target="../media/image39.png"/><Relationship Id="rId27" Type="http://schemas.openxmlformats.org/officeDocument/2006/relationships/image" Target="../media/image44.png"/></Relationships>
</file>

<file path=ppt/slides/_rels/slide8.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diagramData" Target="../diagrams/data1.xml"/><Relationship Id="rId18"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17" Type="http://schemas.microsoft.com/office/2007/relationships/diagramDrawing" Target="../diagrams/drawing1.xml"/><Relationship Id="rId2" Type="http://schemas.openxmlformats.org/officeDocument/2006/relationships/image" Target="../media/image46.png"/><Relationship Id="rId16" Type="http://schemas.openxmlformats.org/officeDocument/2006/relationships/diagramColors" Target="../diagrams/colors1.xml"/><Relationship Id="rId1" Type="http://schemas.openxmlformats.org/officeDocument/2006/relationships/slideLayout" Target="../slideLayouts/slideLayout6.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diagramQuickStyle" Target="../diagrams/quickStyle1.xml"/><Relationship Id="rId10" Type="http://schemas.openxmlformats.org/officeDocument/2006/relationships/image" Target="../media/image54.jpe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5B9B5EA-6BCB-4261-9D64-EBFFA9510542}"/>
              </a:ext>
            </a:extLst>
          </p:cNvPr>
          <p:cNvSpPr>
            <a:spLocks noGrp="1"/>
          </p:cNvSpPr>
          <p:nvPr>
            <p:ph type="ftr" sz="quarter" idx="3"/>
          </p:nvPr>
        </p:nvSpPr>
        <p:spPr/>
        <p:txBody>
          <a:bodyPr/>
          <a:lstStyle/>
          <a:p>
            <a:r>
              <a:rPr lang="en-US"/>
              <a:t>CONFIDENTIAL</a:t>
            </a:r>
            <a:endParaRPr lang="en-US" dirty="0"/>
          </a:p>
        </p:txBody>
      </p:sp>
      <p:sp>
        <p:nvSpPr>
          <p:cNvPr id="3" name="Title 2">
            <a:extLst>
              <a:ext uri="{FF2B5EF4-FFF2-40B4-BE49-F238E27FC236}">
                <a16:creationId xmlns:a16="http://schemas.microsoft.com/office/drawing/2014/main" id="{BFC4E759-1566-42DB-A66E-A0F06CEAAE5B}"/>
              </a:ext>
            </a:extLst>
          </p:cNvPr>
          <p:cNvSpPr>
            <a:spLocks noGrp="1"/>
          </p:cNvSpPr>
          <p:nvPr>
            <p:ph type="ctrTitle"/>
          </p:nvPr>
        </p:nvSpPr>
        <p:spPr>
          <a:xfrm>
            <a:off x="3149600" y="3098288"/>
            <a:ext cx="8742679" cy="2669213"/>
          </a:xfrm>
        </p:spPr>
        <p:txBody>
          <a:bodyPr/>
          <a:lstStyle/>
          <a:p>
            <a:r>
              <a:rPr lang="en-US" dirty="0" err="1"/>
              <a:t>Pfenex</a:t>
            </a:r>
            <a:r>
              <a:rPr lang="en-US" dirty="0"/>
              <a:t> Onboarding</a:t>
            </a:r>
          </a:p>
        </p:txBody>
      </p:sp>
    </p:spTree>
    <p:extLst>
      <p:ext uri="{BB962C8B-B14F-4D97-AF65-F5344CB8AC3E}">
        <p14:creationId xmlns:p14="http://schemas.microsoft.com/office/powerpoint/2010/main" val="11425184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DF7EF6B-3880-48C5-8C12-18743DC848A3}"/>
              </a:ext>
            </a:extLst>
          </p:cNvPr>
          <p:cNvSpPr>
            <a:spLocks noGrp="1"/>
          </p:cNvSpPr>
          <p:nvPr>
            <p:ph type="ftr" sz="quarter" idx="3"/>
          </p:nvPr>
        </p:nvSpPr>
        <p:spPr/>
        <p:txBody>
          <a:bodyPr/>
          <a:lstStyle/>
          <a:p>
            <a:r>
              <a:rPr lang="en-US"/>
              <a:t>CONFIDENTIAL</a:t>
            </a:r>
            <a:endParaRPr lang="en-US" dirty="0"/>
          </a:p>
        </p:txBody>
      </p:sp>
      <p:sp>
        <p:nvSpPr>
          <p:cNvPr id="3" name="Title 2">
            <a:extLst>
              <a:ext uri="{FF2B5EF4-FFF2-40B4-BE49-F238E27FC236}">
                <a16:creationId xmlns:a16="http://schemas.microsoft.com/office/drawing/2014/main" id="{6ADEC12D-0935-4F2C-88D9-19C55F34A565}"/>
              </a:ext>
            </a:extLst>
          </p:cNvPr>
          <p:cNvSpPr>
            <a:spLocks noGrp="1"/>
          </p:cNvSpPr>
          <p:nvPr>
            <p:ph type="ctrTitle"/>
          </p:nvPr>
        </p:nvSpPr>
        <p:spPr/>
        <p:txBody>
          <a:bodyPr/>
          <a:lstStyle/>
          <a:p>
            <a:r>
              <a:rPr lang="en-US" dirty="0"/>
              <a:t>Function Overview I</a:t>
            </a:r>
          </a:p>
        </p:txBody>
      </p:sp>
    </p:spTree>
    <p:extLst>
      <p:ext uri="{BB962C8B-B14F-4D97-AF65-F5344CB8AC3E}">
        <p14:creationId xmlns:p14="http://schemas.microsoft.com/office/powerpoint/2010/main" val="21985372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C62BA-4B06-420A-ABF7-5F95FDB05E25}"/>
              </a:ext>
            </a:extLst>
          </p:cNvPr>
          <p:cNvSpPr>
            <a:spLocks noGrp="1"/>
          </p:cNvSpPr>
          <p:nvPr>
            <p:ph type="title"/>
          </p:nvPr>
        </p:nvSpPr>
        <p:spPr/>
        <p:txBody>
          <a:bodyPr/>
          <a:lstStyle/>
          <a:p>
            <a:r>
              <a:rPr lang="en-US" dirty="0"/>
              <a:t>Facilities Operations &amp; Eng’g Dept.</a:t>
            </a:r>
          </a:p>
        </p:txBody>
      </p:sp>
      <p:sp>
        <p:nvSpPr>
          <p:cNvPr id="3" name="Content Placeholder 2">
            <a:extLst>
              <a:ext uri="{FF2B5EF4-FFF2-40B4-BE49-F238E27FC236}">
                <a16:creationId xmlns:a16="http://schemas.microsoft.com/office/drawing/2014/main" id="{1DCE4559-8865-4642-A058-54B608FA197C}"/>
              </a:ext>
            </a:extLst>
          </p:cNvPr>
          <p:cNvSpPr>
            <a:spLocks noGrp="1"/>
          </p:cNvSpPr>
          <p:nvPr>
            <p:ph idx="1"/>
          </p:nvPr>
        </p:nvSpPr>
        <p:spPr/>
        <p:txBody>
          <a:bodyPr>
            <a:normAutofit fontScale="85000" lnSpcReduction="20000"/>
          </a:bodyPr>
          <a:lstStyle/>
          <a:p>
            <a:r>
              <a:rPr lang="en-US" dirty="0"/>
              <a:t>General Inquiries</a:t>
            </a:r>
          </a:p>
          <a:p>
            <a:pPr lvl="1"/>
            <a:r>
              <a:rPr lang="en-US" dirty="0"/>
              <a:t>Facilities general information and or questions, email facilities@pfenex.com </a:t>
            </a:r>
          </a:p>
          <a:p>
            <a:pPr lvl="1"/>
            <a:r>
              <a:rPr lang="en-US" dirty="0"/>
              <a:t>Physical Security general information and or questions, email security@pfenex.com </a:t>
            </a:r>
          </a:p>
          <a:p>
            <a:endParaRPr lang="en-US" dirty="0"/>
          </a:p>
          <a:p>
            <a:r>
              <a:rPr lang="en-US" dirty="0"/>
              <a:t>Facilities Technical Support</a:t>
            </a:r>
          </a:p>
          <a:p>
            <a:pPr lvl="1"/>
            <a:r>
              <a:rPr lang="en-US" dirty="0"/>
              <a:t>Juan Estupinan –  Facilities &amp; Lab Equipment Technician jestupinan@pfenex.com</a:t>
            </a:r>
          </a:p>
          <a:p>
            <a:endParaRPr lang="en-US" dirty="0"/>
          </a:p>
          <a:p>
            <a:r>
              <a:rPr lang="en-US" dirty="0"/>
              <a:t>Physical Security</a:t>
            </a:r>
          </a:p>
          <a:p>
            <a:pPr lvl="1"/>
            <a:r>
              <a:rPr lang="en-US" dirty="0"/>
              <a:t>Refer to SOP-9033 for Facilities Physical Security policy*</a:t>
            </a:r>
          </a:p>
          <a:p>
            <a:pPr lvl="2"/>
            <a:r>
              <a:rPr lang="en-US" dirty="0"/>
              <a:t>To acquire a temporary badge, see one of the facilities team member. </a:t>
            </a:r>
          </a:p>
          <a:p>
            <a:pPr lvl="2"/>
            <a:r>
              <a:rPr lang="en-US" dirty="0"/>
              <a:t>Temp Badge is only good for 24 hours</a:t>
            </a:r>
          </a:p>
          <a:p>
            <a:pPr lvl="1"/>
            <a:r>
              <a:rPr lang="en-US" dirty="0"/>
              <a:t>Refer to SOP-0259 for Security Access Card Procedure policy*</a:t>
            </a:r>
          </a:p>
          <a:p>
            <a:pPr lvl="1"/>
            <a:r>
              <a:rPr lang="en-US" dirty="0"/>
              <a:t>All visitors must check-in at the lobby via sign-in system and must be accompanied at all times. Badge must be worn at all times during the visit and must check out prior to leaving the site. Badge label is provided by the sign-in system.</a:t>
            </a:r>
          </a:p>
          <a:p>
            <a:endParaRPr lang="en-US" dirty="0"/>
          </a:p>
          <a:p>
            <a:pPr marL="0" indent="0">
              <a:buNone/>
            </a:pPr>
            <a:r>
              <a:rPr lang="en-US" dirty="0"/>
              <a:t>*All related SOP will be presented during your orientation by QA Dept. </a:t>
            </a:r>
          </a:p>
          <a:p>
            <a:endParaRPr lang="en-US" dirty="0"/>
          </a:p>
        </p:txBody>
      </p:sp>
      <p:sp>
        <p:nvSpPr>
          <p:cNvPr id="4" name="Content Placeholder 3">
            <a:extLst>
              <a:ext uri="{FF2B5EF4-FFF2-40B4-BE49-F238E27FC236}">
                <a16:creationId xmlns:a16="http://schemas.microsoft.com/office/drawing/2014/main" id="{E6C7F1CA-9733-463C-B66C-81D3E7FCBABF}"/>
              </a:ext>
            </a:extLst>
          </p:cNvPr>
          <p:cNvSpPr>
            <a:spLocks noGrp="1"/>
          </p:cNvSpPr>
          <p:nvPr>
            <p:ph idx="11"/>
          </p:nvPr>
        </p:nvSpPr>
        <p:spPr/>
        <p:txBody>
          <a:bodyPr/>
          <a:lstStyle/>
          <a:p>
            <a:r>
              <a:rPr lang="en-US" dirty="0"/>
              <a:t>Function Overview</a:t>
            </a:r>
          </a:p>
        </p:txBody>
      </p:sp>
      <p:sp>
        <p:nvSpPr>
          <p:cNvPr id="5" name="Slide Number Placeholder 4">
            <a:extLst>
              <a:ext uri="{FF2B5EF4-FFF2-40B4-BE49-F238E27FC236}">
                <a16:creationId xmlns:a16="http://schemas.microsoft.com/office/drawing/2014/main" id="{349DBDA1-603D-4C6B-8401-1898282E274C}"/>
              </a:ext>
            </a:extLst>
          </p:cNvPr>
          <p:cNvSpPr>
            <a:spLocks noGrp="1"/>
          </p:cNvSpPr>
          <p:nvPr>
            <p:ph type="sldNum" sz="quarter" idx="4"/>
          </p:nvPr>
        </p:nvSpPr>
        <p:spPr/>
        <p:txBody>
          <a:bodyPr/>
          <a:lstStyle/>
          <a:p>
            <a:fld id="{68165CFE-D372-BE4D-8FFB-F209F114AE1D}" type="slidenum">
              <a:rPr lang="en-US" smtClean="0"/>
              <a:pPr/>
              <a:t>11</a:t>
            </a:fld>
            <a:endParaRPr lang="en-US" dirty="0"/>
          </a:p>
        </p:txBody>
      </p:sp>
      <p:sp>
        <p:nvSpPr>
          <p:cNvPr id="6" name="Footer Placeholder 5">
            <a:extLst>
              <a:ext uri="{FF2B5EF4-FFF2-40B4-BE49-F238E27FC236}">
                <a16:creationId xmlns:a16="http://schemas.microsoft.com/office/drawing/2014/main" id="{1B725FC0-F390-440B-B5DB-DEFBC97E9D02}"/>
              </a:ext>
            </a:extLst>
          </p:cNvPr>
          <p:cNvSpPr>
            <a:spLocks noGrp="1"/>
          </p:cNvSpPr>
          <p:nvPr>
            <p:ph type="ftr" sz="quarter" idx="3"/>
          </p:nvPr>
        </p:nvSpPr>
        <p:spPr/>
        <p:txBody>
          <a:bodyPr/>
          <a:lstStyle/>
          <a:p>
            <a:pPr algn="l"/>
            <a:r>
              <a:rPr lang="en-US"/>
              <a:t>CONFIDENTIAL</a:t>
            </a:r>
            <a:endParaRPr lang="en-US" dirty="0"/>
          </a:p>
        </p:txBody>
      </p:sp>
    </p:spTree>
    <p:extLst>
      <p:ext uri="{BB962C8B-B14F-4D97-AF65-F5344CB8AC3E}">
        <p14:creationId xmlns:p14="http://schemas.microsoft.com/office/powerpoint/2010/main" val="1502904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6F9DB-B7DE-4B67-A292-14817FF9B7DC}"/>
              </a:ext>
            </a:extLst>
          </p:cNvPr>
          <p:cNvSpPr>
            <a:spLocks noGrp="1"/>
          </p:cNvSpPr>
          <p:nvPr>
            <p:ph type="title"/>
          </p:nvPr>
        </p:nvSpPr>
        <p:spPr/>
        <p:txBody>
          <a:bodyPr/>
          <a:lstStyle/>
          <a:p>
            <a:r>
              <a:rPr lang="en-US" dirty="0"/>
              <a:t>Facilities Operations &amp; Eng’g Dept.</a:t>
            </a:r>
          </a:p>
        </p:txBody>
      </p:sp>
      <p:sp>
        <p:nvSpPr>
          <p:cNvPr id="3" name="Content Placeholder 2">
            <a:extLst>
              <a:ext uri="{FF2B5EF4-FFF2-40B4-BE49-F238E27FC236}">
                <a16:creationId xmlns:a16="http://schemas.microsoft.com/office/drawing/2014/main" id="{3CCEE0C8-61CF-4B55-841E-14EB71958089}"/>
              </a:ext>
            </a:extLst>
          </p:cNvPr>
          <p:cNvSpPr>
            <a:spLocks noGrp="1"/>
          </p:cNvSpPr>
          <p:nvPr>
            <p:ph idx="1"/>
          </p:nvPr>
        </p:nvSpPr>
        <p:spPr/>
        <p:txBody>
          <a:bodyPr/>
          <a:lstStyle/>
          <a:p>
            <a:r>
              <a:rPr lang="en-US" dirty="0"/>
              <a:t>Shipping &amp; Receiving </a:t>
            </a:r>
          </a:p>
          <a:p>
            <a:pPr lvl="1"/>
            <a:r>
              <a:rPr lang="en-US" dirty="0"/>
              <a:t>Tim Salmon – Coordinator </a:t>
            </a:r>
            <a:r>
              <a:rPr lang="en-US" dirty="0" err="1"/>
              <a:t>tsalmon@pfenex</a:t>
            </a:r>
            <a:r>
              <a:rPr lang="en-US" dirty="0"/>
              <a:t>,.com </a:t>
            </a:r>
          </a:p>
          <a:p>
            <a:pPr lvl="1"/>
            <a:r>
              <a:rPr lang="en-US" dirty="0"/>
              <a:t>General inquiry shipping@pfenex.com</a:t>
            </a:r>
          </a:p>
          <a:p>
            <a:pPr lvl="1"/>
            <a:r>
              <a:rPr lang="en-US" dirty="0"/>
              <a:t>All outgoing standard shipment must be accompanied by a filled Shipping Form re: FPF016.01.01</a:t>
            </a:r>
          </a:p>
          <a:p>
            <a:endParaRPr lang="en-US" dirty="0"/>
          </a:p>
        </p:txBody>
      </p:sp>
      <p:sp>
        <p:nvSpPr>
          <p:cNvPr id="4" name="Content Placeholder 3">
            <a:extLst>
              <a:ext uri="{FF2B5EF4-FFF2-40B4-BE49-F238E27FC236}">
                <a16:creationId xmlns:a16="http://schemas.microsoft.com/office/drawing/2014/main" id="{11C87A7D-91A5-411D-A32F-AF15881F0F98}"/>
              </a:ext>
            </a:extLst>
          </p:cNvPr>
          <p:cNvSpPr>
            <a:spLocks noGrp="1"/>
          </p:cNvSpPr>
          <p:nvPr>
            <p:ph idx="11"/>
          </p:nvPr>
        </p:nvSpPr>
        <p:spPr/>
        <p:txBody>
          <a:bodyPr/>
          <a:lstStyle/>
          <a:p>
            <a:r>
              <a:rPr lang="en-US" dirty="0"/>
              <a:t>Function Overview</a:t>
            </a:r>
          </a:p>
        </p:txBody>
      </p:sp>
      <p:sp>
        <p:nvSpPr>
          <p:cNvPr id="5" name="Slide Number Placeholder 4">
            <a:extLst>
              <a:ext uri="{FF2B5EF4-FFF2-40B4-BE49-F238E27FC236}">
                <a16:creationId xmlns:a16="http://schemas.microsoft.com/office/drawing/2014/main" id="{A79C0E06-F871-4099-8D94-64A5C8B644E6}"/>
              </a:ext>
            </a:extLst>
          </p:cNvPr>
          <p:cNvSpPr>
            <a:spLocks noGrp="1"/>
          </p:cNvSpPr>
          <p:nvPr>
            <p:ph type="sldNum" sz="quarter" idx="4"/>
          </p:nvPr>
        </p:nvSpPr>
        <p:spPr/>
        <p:txBody>
          <a:bodyPr/>
          <a:lstStyle/>
          <a:p>
            <a:fld id="{68165CFE-D372-BE4D-8FFB-F209F114AE1D}" type="slidenum">
              <a:rPr lang="en-US" smtClean="0"/>
              <a:pPr/>
              <a:t>12</a:t>
            </a:fld>
            <a:endParaRPr lang="en-US" dirty="0"/>
          </a:p>
        </p:txBody>
      </p:sp>
      <p:sp>
        <p:nvSpPr>
          <p:cNvPr id="6" name="Footer Placeholder 5">
            <a:extLst>
              <a:ext uri="{FF2B5EF4-FFF2-40B4-BE49-F238E27FC236}">
                <a16:creationId xmlns:a16="http://schemas.microsoft.com/office/drawing/2014/main" id="{C5545805-E75C-4B5D-8CE0-933DE4E4915B}"/>
              </a:ext>
            </a:extLst>
          </p:cNvPr>
          <p:cNvSpPr>
            <a:spLocks noGrp="1"/>
          </p:cNvSpPr>
          <p:nvPr>
            <p:ph type="ftr" sz="quarter" idx="3"/>
          </p:nvPr>
        </p:nvSpPr>
        <p:spPr/>
        <p:txBody>
          <a:bodyPr/>
          <a:lstStyle/>
          <a:p>
            <a:pPr algn="l"/>
            <a:r>
              <a:rPr lang="en-US"/>
              <a:t>CONFIDENTIAL</a:t>
            </a:r>
            <a:endParaRPr lang="en-US" dirty="0"/>
          </a:p>
        </p:txBody>
      </p:sp>
      <p:pic>
        <p:nvPicPr>
          <p:cNvPr id="9" name="Picture 8" descr="A screenshot of a computer&#10;&#10;Description automatically generated">
            <a:extLst>
              <a:ext uri="{FF2B5EF4-FFF2-40B4-BE49-F238E27FC236}">
                <a16:creationId xmlns:a16="http://schemas.microsoft.com/office/drawing/2014/main" id="{2F9263F5-ABB5-4A5E-AB38-21E32D8E06E9}"/>
              </a:ext>
            </a:extLst>
          </p:cNvPr>
          <p:cNvPicPr>
            <a:picLocks noChangeAspect="1"/>
          </p:cNvPicPr>
          <p:nvPr/>
        </p:nvPicPr>
        <p:blipFill rotWithShape="1">
          <a:blip r:embed="rId2"/>
          <a:srcRect t="7287"/>
          <a:stretch/>
        </p:blipFill>
        <p:spPr>
          <a:xfrm>
            <a:off x="4648074" y="3048909"/>
            <a:ext cx="2895851" cy="3464837"/>
          </a:xfrm>
          <a:prstGeom prst="rect">
            <a:avLst/>
          </a:prstGeom>
        </p:spPr>
      </p:pic>
    </p:spTree>
    <p:extLst>
      <p:ext uri="{BB962C8B-B14F-4D97-AF65-F5344CB8AC3E}">
        <p14:creationId xmlns:p14="http://schemas.microsoft.com/office/powerpoint/2010/main" val="8550513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F1200-3E10-4BB1-A631-7D5E123610CB}"/>
              </a:ext>
            </a:extLst>
          </p:cNvPr>
          <p:cNvSpPr>
            <a:spLocks noGrp="1"/>
          </p:cNvSpPr>
          <p:nvPr>
            <p:ph type="title"/>
          </p:nvPr>
        </p:nvSpPr>
        <p:spPr/>
        <p:txBody>
          <a:bodyPr/>
          <a:lstStyle/>
          <a:p>
            <a:r>
              <a:rPr lang="en-US" dirty="0"/>
              <a:t>Facilities Operations &amp; Eng’g Dept. </a:t>
            </a:r>
          </a:p>
        </p:txBody>
      </p:sp>
      <p:sp>
        <p:nvSpPr>
          <p:cNvPr id="3" name="Content Placeholder 2">
            <a:extLst>
              <a:ext uri="{FF2B5EF4-FFF2-40B4-BE49-F238E27FC236}">
                <a16:creationId xmlns:a16="http://schemas.microsoft.com/office/drawing/2014/main" id="{087BC223-D494-4651-A663-ECA8881CDC74}"/>
              </a:ext>
            </a:extLst>
          </p:cNvPr>
          <p:cNvSpPr>
            <a:spLocks noGrp="1"/>
          </p:cNvSpPr>
          <p:nvPr>
            <p:ph idx="1"/>
          </p:nvPr>
        </p:nvSpPr>
        <p:spPr/>
        <p:txBody>
          <a:bodyPr/>
          <a:lstStyle/>
          <a:p>
            <a:r>
              <a:rPr lang="en-US" dirty="0"/>
              <a:t>Work Order Request</a:t>
            </a:r>
          </a:p>
          <a:p>
            <a:pPr lvl="1"/>
            <a:r>
              <a:rPr lang="en-US" dirty="0"/>
              <a:t>To access work order system https://in.pfenex.com/</a:t>
            </a:r>
          </a:p>
          <a:p>
            <a:pPr lvl="1"/>
            <a:r>
              <a:rPr lang="en-US" dirty="0"/>
              <a:t>Select FACILITIES WORK REQUEST</a:t>
            </a:r>
          </a:p>
          <a:p>
            <a:pPr lvl="1"/>
            <a:r>
              <a:rPr lang="en-US" dirty="0"/>
              <a:t>Fill form then click “Save New Record” on the upper left corner to submit request.</a:t>
            </a:r>
          </a:p>
          <a:p>
            <a:pPr lvl="1"/>
            <a:r>
              <a:rPr lang="en-US" dirty="0"/>
              <a:t>24 hour turnaround for approval</a:t>
            </a:r>
          </a:p>
          <a:p>
            <a:pPr marL="457200" lvl="1" indent="0">
              <a:buNone/>
            </a:pPr>
            <a:endParaRPr lang="en-US" dirty="0"/>
          </a:p>
          <a:p>
            <a:endParaRPr lang="en-US" dirty="0"/>
          </a:p>
        </p:txBody>
      </p:sp>
      <p:sp>
        <p:nvSpPr>
          <p:cNvPr id="4" name="Content Placeholder 3">
            <a:extLst>
              <a:ext uri="{FF2B5EF4-FFF2-40B4-BE49-F238E27FC236}">
                <a16:creationId xmlns:a16="http://schemas.microsoft.com/office/drawing/2014/main" id="{BFCA40EF-CD15-4501-867D-8A83D73DD702}"/>
              </a:ext>
            </a:extLst>
          </p:cNvPr>
          <p:cNvSpPr>
            <a:spLocks noGrp="1"/>
          </p:cNvSpPr>
          <p:nvPr>
            <p:ph idx="11"/>
          </p:nvPr>
        </p:nvSpPr>
        <p:spPr/>
        <p:txBody>
          <a:bodyPr/>
          <a:lstStyle/>
          <a:p>
            <a:r>
              <a:rPr lang="en-US" dirty="0"/>
              <a:t>Function Overview</a:t>
            </a:r>
          </a:p>
        </p:txBody>
      </p:sp>
      <p:sp>
        <p:nvSpPr>
          <p:cNvPr id="5" name="Slide Number Placeholder 4">
            <a:extLst>
              <a:ext uri="{FF2B5EF4-FFF2-40B4-BE49-F238E27FC236}">
                <a16:creationId xmlns:a16="http://schemas.microsoft.com/office/drawing/2014/main" id="{73F97CA0-1F50-4C6F-B4F3-FF736EFBD479}"/>
              </a:ext>
            </a:extLst>
          </p:cNvPr>
          <p:cNvSpPr>
            <a:spLocks noGrp="1"/>
          </p:cNvSpPr>
          <p:nvPr>
            <p:ph type="sldNum" sz="quarter" idx="4"/>
          </p:nvPr>
        </p:nvSpPr>
        <p:spPr/>
        <p:txBody>
          <a:bodyPr/>
          <a:lstStyle/>
          <a:p>
            <a:fld id="{68165CFE-D372-BE4D-8FFB-F209F114AE1D}" type="slidenum">
              <a:rPr lang="en-US" smtClean="0"/>
              <a:pPr/>
              <a:t>13</a:t>
            </a:fld>
            <a:endParaRPr lang="en-US" dirty="0"/>
          </a:p>
        </p:txBody>
      </p:sp>
      <p:sp>
        <p:nvSpPr>
          <p:cNvPr id="6" name="Footer Placeholder 5">
            <a:extLst>
              <a:ext uri="{FF2B5EF4-FFF2-40B4-BE49-F238E27FC236}">
                <a16:creationId xmlns:a16="http://schemas.microsoft.com/office/drawing/2014/main" id="{E982FF85-217A-4867-BAFF-4D47A8F37ECA}"/>
              </a:ext>
            </a:extLst>
          </p:cNvPr>
          <p:cNvSpPr>
            <a:spLocks noGrp="1"/>
          </p:cNvSpPr>
          <p:nvPr>
            <p:ph type="ftr" sz="quarter" idx="3"/>
          </p:nvPr>
        </p:nvSpPr>
        <p:spPr/>
        <p:txBody>
          <a:bodyPr/>
          <a:lstStyle/>
          <a:p>
            <a:pPr algn="l"/>
            <a:r>
              <a:rPr lang="en-US"/>
              <a:t>CONFIDENTIAL</a:t>
            </a:r>
            <a:endParaRPr lang="en-US" dirty="0"/>
          </a:p>
        </p:txBody>
      </p:sp>
      <p:pic>
        <p:nvPicPr>
          <p:cNvPr id="8" name="Picture 7" descr="A screenshot of a cell phone&#10;&#10;Description automatically generated">
            <a:extLst>
              <a:ext uri="{FF2B5EF4-FFF2-40B4-BE49-F238E27FC236}">
                <a16:creationId xmlns:a16="http://schemas.microsoft.com/office/drawing/2014/main" id="{02795E6D-A9A2-4768-AB6B-24314A25F69B}"/>
              </a:ext>
            </a:extLst>
          </p:cNvPr>
          <p:cNvPicPr>
            <a:picLocks noChangeAspect="1"/>
          </p:cNvPicPr>
          <p:nvPr/>
        </p:nvPicPr>
        <p:blipFill>
          <a:blip r:embed="rId2"/>
          <a:stretch>
            <a:fillRect/>
          </a:stretch>
        </p:blipFill>
        <p:spPr>
          <a:xfrm>
            <a:off x="3341014" y="3513908"/>
            <a:ext cx="6007408" cy="2740166"/>
          </a:xfrm>
          <a:prstGeom prst="rect">
            <a:avLst/>
          </a:prstGeom>
        </p:spPr>
      </p:pic>
    </p:spTree>
    <p:extLst>
      <p:ext uri="{BB962C8B-B14F-4D97-AF65-F5344CB8AC3E}">
        <p14:creationId xmlns:p14="http://schemas.microsoft.com/office/powerpoint/2010/main" val="18182124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AE3FF-BFD4-4903-8449-AE9B285C7A34}"/>
              </a:ext>
            </a:extLst>
          </p:cNvPr>
          <p:cNvSpPr>
            <a:spLocks noGrp="1"/>
          </p:cNvSpPr>
          <p:nvPr>
            <p:ph type="title"/>
          </p:nvPr>
        </p:nvSpPr>
        <p:spPr/>
        <p:txBody>
          <a:bodyPr/>
          <a:lstStyle/>
          <a:p>
            <a:r>
              <a:rPr lang="en-US" dirty="0"/>
              <a:t>Information Technology (IT)</a:t>
            </a:r>
          </a:p>
        </p:txBody>
      </p:sp>
      <p:sp>
        <p:nvSpPr>
          <p:cNvPr id="3" name="Content Placeholder 2">
            <a:extLst>
              <a:ext uri="{FF2B5EF4-FFF2-40B4-BE49-F238E27FC236}">
                <a16:creationId xmlns:a16="http://schemas.microsoft.com/office/drawing/2014/main" id="{C5CDB1EE-2A7D-4467-A8E0-FD7E3669E125}"/>
              </a:ext>
            </a:extLst>
          </p:cNvPr>
          <p:cNvSpPr>
            <a:spLocks noGrp="1"/>
          </p:cNvSpPr>
          <p:nvPr>
            <p:ph idx="1"/>
          </p:nvPr>
        </p:nvSpPr>
        <p:spPr/>
        <p:txBody>
          <a:bodyPr>
            <a:normAutofit fontScale="85000" lnSpcReduction="20000"/>
          </a:bodyPr>
          <a:lstStyle/>
          <a:p>
            <a:r>
              <a:rPr lang="en-US" dirty="0"/>
              <a:t>Corporate Password Policy</a:t>
            </a:r>
          </a:p>
          <a:p>
            <a:pPr lvl="1"/>
            <a:r>
              <a:rPr lang="en-US" dirty="0"/>
              <a:t>Must be 10 characters or more</a:t>
            </a:r>
          </a:p>
          <a:p>
            <a:pPr lvl="1"/>
            <a:r>
              <a:rPr lang="en-US" dirty="0"/>
              <a:t>Must contain a combination of capital, lower case letter, also contain a number and/or a special character</a:t>
            </a:r>
          </a:p>
          <a:p>
            <a:pPr lvl="1"/>
            <a:r>
              <a:rPr lang="en-US" dirty="0"/>
              <a:t>Passwords expire every 90 days </a:t>
            </a:r>
          </a:p>
          <a:p>
            <a:endParaRPr lang="en-US" dirty="0"/>
          </a:p>
          <a:p>
            <a:r>
              <a:rPr lang="en-US" dirty="0"/>
              <a:t>VPN </a:t>
            </a:r>
          </a:p>
          <a:p>
            <a:pPr lvl="1"/>
            <a:r>
              <a:rPr lang="en-US" dirty="0"/>
              <a:t>Full Name (example: John Smith)</a:t>
            </a:r>
          </a:p>
          <a:p>
            <a:pPr lvl="1"/>
            <a:r>
              <a:rPr lang="en-US" dirty="0"/>
              <a:t>Computer login password</a:t>
            </a:r>
          </a:p>
          <a:p>
            <a:pPr lvl="1"/>
            <a:r>
              <a:rPr lang="en-US" dirty="0"/>
              <a:t>VPN is needed to access the Share Drive, Time and Expense, and </a:t>
            </a:r>
            <a:r>
              <a:rPr lang="en-US" dirty="0" err="1"/>
              <a:t>CostPoint</a:t>
            </a:r>
            <a:r>
              <a:rPr lang="en-US" dirty="0"/>
              <a:t>.</a:t>
            </a:r>
          </a:p>
          <a:p>
            <a:endParaRPr lang="en-US" dirty="0"/>
          </a:p>
          <a:p>
            <a:r>
              <a:rPr lang="en-US" dirty="0"/>
              <a:t>Office 365 Suite Overview</a:t>
            </a:r>
          </a:p>
          <a:p>
            <a:r>
              <a:rPr lang="en-US" dirty="0"/>
              <a:t>Web mail/SharePoint</a:t>
            </a:r>
          </a:p>
          <a:p>
            <a:pPr lvl="1"/>
            <a:r>
              <a:rPr lang="en-US" dirty="0"/>
              <a:t>Https://Portal.Office.com</a:t>
            </a:r>
          </a:p>
          <a:p>
            <a:endParaRPr lang="en-US" dirty="0"/>
          </a:p>
          <a:p>
            <a:r>
              <a:rPr lang="en-US" dirty="0" err="1"/>
              <a:t>HelpDesk</a:t>
            </a:r>
            <a:r>
              <a:rPr lang="en-US" dirty="0"/>
              <a:t>: IT Ticket System   &amp;    Facilities Ticket System</a:t>
            </a:r>
          </a:p>
          <a:p>
            <a:pPr lvl="1"/>
            <a:r>
              <a:rPr lang="en-US" dirty="0"/>
              <a:t>Helpdesk@Pfenex.com        Security@Pfenex.com</a:t>
            </a:r>
          </a:p>
          <a:p>
            <a:endParaRPr lang="en-US" dirty="0"/>
          </a:p>
        </p:txBody>
      </p:sp>
      <p:sp>
        <p:nvSpPr>
          <p:cNvPr id="4" name="Content Placeholder 3">
            <a:extLst>
              <a:ext uri="{FF2B5EF4-FFF2-40B4-BE49-F238E27FC236}">
                <a16:creationId xmlns:a16="http://schemas.microsoft.com/office/drawing/2014/main" id="{DFE66A8E-C9B1-492A-8EBA-F6139E33BBF0}"/>
              </a:ext>
            </a:extLst>
          </p:cNvPr>
          <p:cNvSpPr>
            <a:spLocks noGrp="1"/>
          </p:cNvSpPr>
          <p:nvPr>
            <p:ph idx="11"/>
          </p:nvPr>
        </p:nvSpPr>
        <p:spPr/>
        <p:txBody>
          <a:bodyPr/>
          <a:lstStyle/>
          <a:p>
            <a:r>
              <a:rPr lang="en-US" dirty="0"/>
              <a:t>Function Overview</a:t>
            </a:r>
          </a:p>
        </p:txBody>
      </p:sp>
      <p:sp>
        <p:nvSpPr>
          <p:cNvPr id="5" name="Slide Number Placeholder 4">
            <a:extLst>
              <a:ext uri="{FF2B5EF4-FFF2-40B4-BE49-F238E27FC236}">
                <a16:creationId xmlns:a16="http://schemas.microsoft.com/office/drawing/2014/main" id="{B0DEE288-299F-47E7-8554-775D3F49F430}"/>
              </a:ext>
            </a:extLst>
          </p:cNvPr>
          <p:cNvSpPr>
            <a:spLocks noGrp="1"/>
          </p:cNvSpPr>
          <p:nvPr>
            <p:ph type="sldNum" sz="quarter" idx="4"/>
          </p:nvPr>
        </p:nvSpPr>
        <p:spPr/>
        <p:txBody>
          <a:bodyPr/>
          <a:lstStyle/>
          <a:p>
            <a:fld id="{68165CFE-D372-BE4D-8FFB-F209F114AE1D}" type="slidenum">
              <a:rPr lang="en-US" smtClean="0"/>
              <a:pPr/>
              <a:t>14</a:t>
            </a:fld>
            <a:endParaRPr lang="en-US" dirty="0"/>
          </a:p>
        </p:txBody>
      </p:sp>
      <p:sp>
        <p:nvSpPr>
          <p:cNvPr id="6" name="Footer Placeholder 5">
            <a:extLst>
              <a:ext uri="{FF2B5EF4-FFF2-40B4-BE49-F238E27FC236}">
                <a16:creationId xmlns:a16="http://schemas.microsoft.com/office/drawing/2014/main" id="{3D728D34-1FED-4204-A53D-5A1E5F58DF16}"/>
              </a:ext>
            </a:extLst>
          </p:cNvPr>
          <p:cNvSpPr>
            <a:spLocks noGrp="1"/>
          </p:cNvSpPr>
          <p:nvPr>
            <p:ph type="ftr" sz="quarter" idx="3"/>
          </p:nvPr>
        </p:nvSpPr>
        <p:spPr/>
        <p:txBody>
          <a:bodyPr/>
          <a:lstStyle/>
          <a:p>
            <a:pPr algn="l"/>
            <a:r>
              <a:rPr lang="en-US"/>
              <a:t>CONFIDENTIAL</a:t>
            </a:r>
            <a:endParaRPr lang="en-US" dirty="0"/>
          </a:p>
        </p:txBody>
      </p:sp>
    </p:spTree>
    <p:extLst>
      <p:ext uri="{BB962C8B-B14F-4D97-AF65-F5344CB8AC3E}">
        <p14:creationId xmlns:p14="http://schemas.microsoft.com/office/powerpoint/2010/main" val="34492701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9BD269C-3593-4C96-8DFD-141AAF2060F5}"/>
              </a:ext>
            </a:extLst>
          </p:cNvPr>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157480" y="1545545"/>
            <a:ext cx="4407408" cy="4407408"/>
          </a:xfrm>
          <a:prstGeom prst="rect">
            <a:avLst/>
          </a:prstGeom>
        </p:spPr>
      </p:pic>
      <p:sp>
        <p:nvSpPr>
          <p:cNvPr id="2" name="Title 1">
            <a:extLst>
              <a:ext uri="{FF2B5EF4-FFF2-40B4-BE49-F238E27FC236}">
                <a16:creationId xmlns:a16="http://schemas.microsoft.com/office/drawing/2014/main" id="{7AFEDDCD-5CF9-492C-A1C1-7C6C29A637DC}"/>
              </a:ext>
            </a:extLst>
          </p:cNvPr>
          <p:cNvSpPr>
            <a:spLocks noGrp="1"/>
          </p:cNvSpPr>
          <p:nvPr>
            <p:ph type="title"/>
          </p:nvPr>
        </p:nvSpPr>
        <p:spPr/>
        <p:txBody>
          <a:bodyPr/>
          <a:lstStyle/>
          <a:p>
            <a:r>
              <a:rPr lang="en-US" dirty="0"/>
              <a:t>Information Technology (IT)</a:t>
            </a:r>
          </a:p>
        </p:txBody>
      </p:sp>
      <p:sp>
        <p:nvSpPr>
          <p:cNvPr id="3" name="Content Placeholder 2">
            <a:extLst>
              <a:ext uri="{FF2B5EF4-FFF2-40B4-BE49-F238E27FC236}">
                <a16:creationId xmlns:a16="http://schemas.microsoft.com/office/drawing/2014/main" id="{CE424974-F17F-414C-9402-8804A446D62B}"/>
              </a:ext>
            </a:extLst>
          </p:cNvPr>
          <p:cNvSpPr>
            <a:spLocks noGrp="1"/>
          </p:cNvSpPr>
          <p:nvPr>
            <p:ph idx="1"/>
          </p:nvPr>
        </p:nvSpPr>
        <p:spPr/>
        <p:txBody>
          <a:bodyPr>
            <a:normAutofit fontScale="85000" lnSpcReduction="20000"/>
          </a:bodyPr>
          <a:lstStyle/>
          <a:p>
            <a:r>
              <a:rPr lang="en-US" dirty="0"/>
              <a:t>Share Drive (S:\)</a:t>
            </a:r>
          </a:p>
          <a:p>
            <a:pPr lvl="1"/>
            <a:r>
              <a:rPr lang="en-US" dirty="0"/>
              <a:t>\\Main\shares </a:t>
            </a:r>
          </a:p>
          <a:p>
            <a:endParaRPr lang="en-US" dirty="0"/>
          </a:p>
          <a:p>
            <a:r>
              <a:rPr lang="en-US" dirty="0"/>
              <a:t>Back up System</a:t>
            </a:r>
          </a:p>
          <a:p>
            <a:pPr lvl="1"/>
            <a:r>
              <a:rPr lang="en-US" dirty="0" err="1"/>
              <a:t>Crashplan</a:t>
            </a:r>
            <a:r>
              <a:rPr lang="en-US" dirty="0"/>
              <a:t> (Code42) – local user directory. </a:t>
            </a:r>
            <a:br>
              <a:rPr lang="en-US" dirty="0"/>
            </a:br>
            <a:r>
              <a:rPr lang="en-US" dirty="0"/>
              <a:t>(ex: documents, downloads, etc.)</a:t>
            </a:r>
          </a:p>
          <a:p>
            <a:pPr lvl="1"/>
            <a:r>
              <a:rPr lang="en-US" dirty="0"/>
              <a:t>Backup runs continuously as long as you are online.</a:t>
            </a:r>
          </a:p>
          <a:p>
            <a:endParaRPr lang="en-US" dirty="0"/>
          </a:p>
          <a:p>
            <a:r>
              <a:rPr lang="en-US" dirty="0"/>
              <a:t>Wireless networks</a:t>
            </a:r>
          </a:p>
          <a:p>
            <a:pPr lvl="1"/>
            <a:r>
              <a:rPr lang="en-US" dirty="0" err="1"/>
              <a:t>Pfenex</a:t>
            </a:r>
            <a:r>
              <a:rPr lang="en-US" dirty="0"/>
              <a:t>-Internal: IT maintains password</a:t>
            </a:r>
          </a:p>
          <a:p>
            <a:pPr lvl="1"/>
            <a:r>
              <a:rPr lang="en-US" dirty="0" err="1"/>
              <a:t>Pfenex</a:t>
            </a:r>
            <a:r>
              <a:rPr lang="en-US" dirty="0"/>
              <a:t> Guest: PFNX10790</a:t>
            </a:r>
          </a:p>
          <a:p>
            <a:pPr lvl="1"/>
            <a:r>
              <a:rPr lang="en-US" dirty="0"/>
              <a:t>Cellphones, personal computer, tablets, etc., can join the </a:t>
            </a:r>
            <a:br>
              <a:rPr lang="en-US" dirty="0"/>
            </a:br>
            <a:r>
              <a:rPr lang="en-US" dirty="0"/>
              <a:t>guest network</a:t>
            </a:r>
          </a:p>
          <a:p>
            <a:endParaRPr lang="en-US" dirty="0"/>
          </a:p>
          <a:p>
            <a:r>
              <a:rPr lang="en-US" dirty="0"/>
              <a:t>Desk phone</a:t>
            </a:r>
          </a:p>
          <a:p>
            <a:pPr lvl="1"/>
            <a:r>
              <a:rPr lang="en-US" dirty="0"/>
              <a:t>Directory (S:\Project\!</a:t>
            </a:r>
            <a:r>
              <a:rPr lang="en-US" dirty="0" err="1"/>
              <a:t>San_Diego_all</a:t>
            </a:r>
            <a:r>
              <a:rPr lang="en-US" dirty="0"/>
              <a:t>\</a:t>
            </a:r>
            <a:r>
              <a:rPr lang="en-US" dirty="0" err="1"/>
              <a:t>PhoneList</a:t>
            </a:r>
            <a:r>
              <a:rPr lang="en-US" dirty="0"/>
              <a:t>)</a:t>
            </a:r>
          </a:p>
          <a:p>
            <a:pPr lvl="1"/>
            <a:r>
              <a:rPr lang="en-US" dirty="0"/>
              <a:t>Dial 9 to call outside of company</a:t>
            </a:r>
          </a:p>
          <a:p>
            <a:endParaRPr lang="en-US" dirty="0"/>
          </a:p>
        </p:txBody>
      </p:sp>
      <p:sp>
        <p:nvSpPr>
          <p:cNvPr id="4" name="Content Placeholder 3">
            <a:extLst>
              <a:ext uri="{FF2B5EF4-FFF2-40B4-BE49-F238E27FC236}">
                <a16:creationId xmlns:a16="http://schemas.microsoft.com/office/drawing/2014/main" id="{9C522460-F67F-4F77-8733-1423182305B4}"/>
              </a:ext>
            </a:extLst>
          </p:cNvPr>
          <p:cNvSpPr>
            <a:spLocks noGrp="1"/>
          </p:cNvSpPr>
          <p:nvPr>
            <p:ph idx="11"/>
          </p:nvPr>
        </p:nvSpPr>
        <p:spPr/>
        <p:txBody>
          <a:bodyPr/>
          <a:lstStyle/>
          <a:p>
            <a:r>
              <a:rPr lang="en-US" dirty="0"/>
              <a:t>Function Overview</a:t>
            </a:r>
          </a:p>
        </p:txBody>
      </p:sp>
      <p:sp>
        <p:nvSpPr>
          <p:cNvPr id="5" name="Slide Number Placeholder 4">
            <a:extLst>
              <a:ext uri="{FF2B5EF4-FFF2-40B4-BE49-F238E27FC236}">
                <a16:creationId xmlns:a16="http://schemas.microsoft.com/office/drawing/2014/main" id="{681984C6-6025-407C-9EC0-3052C60E7B98}"/>
              </a:ext>
            </a:extLst>
          </p:cNvPr>
          <p:cNvSpPr>
            <a:spLocks noGrp="1"/>
          </p:cNvSpPr>
          <p:nvPr>
            <p:ph type="sldNum" sz="quarter" idx="4"/>
          </p:nvPr>
        </p:nvSpPr>
        <p:spPr/>
        <p:txBody>
          <a:bodyPr/>
          <a:lstStyle/>
          <a:p>
            <a:fld id="{68165CFE-D372-BE4D-8FFB-F209F114AE1D}" type="slidenum">
              <a:rPr lang="en-US" smtClean="0"/>
              <a:pPr/>
              <a:t>15</a:t>
            </a:fld>
            <a:endParaRPr lang="en-US" dirty="0"/>
          </a:p>
        </p:txBody>
      </p:sp>
      <p:sp>
        <p:nvSpPr>
          <p:cNvPr id="6" name="Footer Placeholder 5">
            <a:extLst>
              <a:ext uri="{FF2B5EF4-FFF2-40B4-BE49-F238E27FC236}">
                <a16:creationId xmlns:a16="http://schemas.microsoft.com/office/drawing/2014/main" id="{54F880A3-6B2E-411B-B6DC-64BE8BE011F7}"/>
              </a:ext>
            </a:extLst>
          </p:cNvPr>
          <p:cNvSpPr>
            <a:spLocks noGrp="1"/>
          </p:cNvSpPr>
          <p:nvPr>
            <p:ph type="ftr" sz="quarter" idx="3"/>
          </p:nvPr>
        </p:nvSpPr>
        <p:spPr/>
        <p:txBody>
          <a:bodyPr/>
          <a:lstStyle/>
          <a:p>
            <a:pPr algn="l"/>
            <a:r>
              <a:rPr lang="en-US"/>
              <a:t>CONFIDENTIAL</a:t>
            </a:r>
            <a:endParaRPr lang="en-US" dirty="0"/>
          </a:p>
        </p:txBody>
      </p:sp>
    </p:spTree>
    <p:extLst>
      <p:ext uri="{BB962C8B-B14F-4D97-AF65-F5344CB8AC3E}">
        <p14:creationId xmlns:p14="http://schemas.microsoft.com/office/powerpoint/2010/main" val="15453441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EC1EF-AF4F-46F1-A6B6-18A2F93EB2DB}"/>
              </a:ext>
            </a:extLst>
          </p:cNvPr>
          <p:cNvSpPr>
            <a:spLocks noGrp="1"/>
          </p:cNvSpPr>
          <p:nvPr>
            <p:ph type="title"/>
          </p:nvPr>
        </p:nvSpPr>
        <p:spPr/>
        <p:txBody>
          <a:bodyPr/>
          <a:lstStyle/>
          <a:p>
            <a:r>
              <a:rPr lang="en-US" dirty="0"/>
              <a:t>Information Technology (IT)</a:t>
            </a:r>
          </a:p>
        </p:txBody>
      </p:sp>
      <p:sp>
        <p:nvSpPr>
          <p:cNvPr id="3" name="Content Placeholder 2">
            <a:extLst>
              <a:ext uri="{FF2B5EF4-FFF2-40B4-BE49-F238E27FC236}">
                <a16:creationId xmlns:a16="http://schemas.microsoft.com/office/drawing/2014/main" id="{4A4E4CE8-2C99-4610-A00C-B88BA58188A5}"/>
              </a:ext>
            </a:extLst>
          </p:cNvPr>
          <p:cNvSpPr>
            <a:spLocks noGrp="1"/>
          </p:cNvSpPr>
          <p:nvPr>
            <p:ph idx="1"/>
          </p:nvPr>
        </p:nvSpPr>
        <p:spPr/>
        <p:txBody>
          <a:bodyPr/>
          <a:lstStyle/>
          <a:p>
            <a:r>
              <a:rPr lang="en-US" dirty="0"/>
              <a:t>Printer Overview</a:t>
            </a:r>
          </a:p>
          <a:p>
            <a:pPr lvl="1"/>
            <a:r>
              <a:rPr lang="en-US" dirty="0"/>
              <a:t>Printer location(s)</a:t>
            </a:r>
          </a:p>
          <a:p>
            <a:pPr lvl="1"/>
            <a:r>
              <a:rPr lang="en-US" dirty="0"/>
              <a:t>Scan to email</a:t>
            </a:r>
          </a:p>
          <a:p>
            <a:pPr lvl="1"/>
            <a:r>
              <a:rPr lang="en-US" dirty="0"/>
              <a:t>Secure print</a:t>
            </a:r>
          </a:p>
          <a:p>
            <a:endParaRPr lang="en-US" dirty="0"/>
          </a:p>
          <a:p>
            <a:endParaRPr lang="en-US" dirty="0"/>
          </a:p>
          <a:p>
            <a:r>
              <a:rPr lang="en-US" dirty="0"/>
              <a:t>Questions? </a:t>
            </a:r>
          </a:p>
          <a:p>
            <a:pPr lvl="1"/>
            <a:r>
              <a:rPr lang="en-US" dirty="0"/>
              <a:t>Trouble tickets: Helpdesk@Pfenex.com </a:t>
            </a:r>
          </a:p>
          <a:p>
            <a:pPr lvl="1"/>
            <a:r>
              <a:rPr lang="en-US" dirty="0"/>
              <a:t>Email: Helpdesk@pfenex.com</a:t>
            </a:r>
          </a:p>
          <a:p>
            <a:pPr lvl="1"/>
            <a:r>
              <a:rPr lang="en-US" dirty="0"/>
              <a:t>Urgent </a:t>
            </a:r>
            <a:r>
              <a:rPr lang="en-US" dirty="0" err="1"/>
              <a:t>HelpDesk</a:t>
            </a:r>
            <a:r>
              <a:rPr lang="en-US" dirty="0"/>
              <a:t> Issues: ext.223</a:t>
            </a:r>
          </a:p>
          <a:p>
            <a:endParaRPr lang="en-US" dirty="0"/>
          </a:p>
        </p:txBody>
      </p:sp>
      <p:sp>
        <p:nvSpPr>
          <p:cNvPr id="4" name="Content Placeholder 3">
            <a:extLst>
              <a:ext uri="{FF2B5EF4-FFF2-40B4-BE49-F238E27FC236}">
                <a16:creationId xmlns:a16="http://schemas.microsoft.com/office/drawing/2014/main" id="{42FFC7D5-0AD1-4988-9934-93539D159021}"/>
              </a:ext>
            </a:extLst>
          </p:cNvPr>
          <p:cNvSpPr>
            <a:spLocks noGrp="1"/>
          </p:cNvSpPr>
          <p:nvPr>
            <p:ph idx="11"/>
          </p:nvPr>
        </p:nvSpPr>
        <p:spPr/>
        <p:txBody>
          <a:bodyPr/>
          <a:lstStyle/>
          <a:p>
            <a:r>
              <a:rPr lang="en-US" dirty="0"/>
              <a:t>Function Overview</a:t>
            </a:r>
          </a:p>
        </p:txBody>
      </p:sp>
      <p:sp>
        <p:nvSpPr>
          <p:cNvPr id="5" name="Slide Number Placeholder 4">
            <a:extLst>
              <a:ext uri="{FF2B5EF4-FFF2-40B4-BE49-F238E27FC236}">
                <a16:creationId xmlns:a16="http://schemas.microsoft.com/office/drawing/2014/main" id="{A9F28A15-7DFE-4026-BC13-58FAC2EBDF4C}"/>
              </a:ext>
            </a:extLst>
          </p:cNvPr>
          <p:cNvSpPr>
            <a:spLocks noGrp="1"/>
          </p:cNvSpPr>
          <p:nvPr>
            <p:ph type="sldNum" sz="quarter" idx="4"/>
          </p:nvPr>
        </p:nvSpPr>
        <p:spPr/>
        <p:txBody>
          <a:bodyPr/>
          <a:lstStyle/>
          <a:p>
            <a:fld id="{68165CFE-D372-BE4D-8FFB-F209F114AE1D}" type="slidenum">
              <a:rPr lang="en-US" smtClean="0"/>
              <a:pPr/>
              <a:t>16</a:t>
            </a:fld>
            <a:endParaRPr lang="en-US" dirty="0"/>
          </a:p>
        </p:txBody>
      </p:sp>
      <p:sp>
        <p:nvSpPr>
          <p:cNvPr id="6" name="Footer Placeholder 5">
            <a:extLst>
              <a:ext uri="{FF2B5EF4-FFF2-40B4-BE49-F238E27FC236}">
                <a16:creationId xmlns:a16="http://schemas.microsoft.com/office/drawing/2014/main" id="{94AC17CB-2255-46D8-8689-894B6C829DD0}"/>
              </a:ext>
            </a:extLst>
          </p:cNvPr>
          <p:cNvSpPr>
            <a:spLocks noGrp="1"/>
          </p:cNvSpPr>
          <p:nvPr>
            <p:ph type="ftr" sz="quarter" idx="3"/>
          </p:nvPr>
        </p:nvSpPr>
        <p:spPr/>
        <p:txBody>
          <a:bodyPr/>
          <a:lstStyle/>
          <a:p>
            <a:pPr algn="l"/>
            <a:r>
              <a:rPr lang="en-US"/>
              <a:t>CONFIDENTIAL</a:t>
            </a:r>
            <a:endParaRPr lang="en-US" dirty="0"/>
          </a:p>
        </p:txBody>
      </p:sp>
      <p:pic>
        <p:nvPicPr>
          <p:cNvPr id="7" name="Picture 6">
            <a:extLst>
              <a:ext uri="{FF2B5EF4-FFF2-40B4-BE49-F238E27FC236}">
                <a16:creationId xmlns:a16="http://schemas.microsoft.com/office/drawing/2014/main" id="{6E52385A-9166-45B5-AF0D-DC47436B49E0}"/>
              </a:ext>
            </a:extLst>
          </p:cNvPr>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175768" y="1414339"/>
            <a:ext cx="4389120" cy="4389120"/>
          </a:xfrm>
          <a:prstGeom prst="rect">
            <a:avLst/>
          </a:prstGeom>
        </p:spPr>
      </p:pic>
    </p:spTree>
    <p:extLst>
      <p:ext uri="{BB962C8B-B14F-4D97-AF65-F5344CB8AC3E}">
        <p14:creationId xmlns:p14="http://schemas.microsoft.com/office/powerpoint/2010/main" val="27019504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FF8FF-84E3-400B-A28B-66FE45F2E2F4}"/>
              </a:ext>
            </a:extLst>
          </p:cNvPr>
          <p:cNvSpPr>
            <a:spLocks noGrp="1"/>
          </p:cNvSpPr>
          <p:nvPr>
            <p:ph type="title"/>
          </p:nvPr>
        </p:nvSpPr>
        <p:spPr/>
        <p:txBody>
          <a:bodyPr/>
          <a:lstStyle/>
          <a:p>
            <a:r>
              <a:rPr lang="en-US" dirty="0"/>
              <a:t>Safety</a:t>
            </a:r>
          </a:p>
        </p:txBody>
      </p:sp>
      <p:sp>
        <p:nvSpPr>
          <p:cNvPr id="3" name="Content Placeholder 2">
            <a:extLst>
              <a:ext uri="{FF2B5EF4-FFF2-40B4-BE49-F238E27FC236}">
                <a16:creationId xmlns:a16="http://schemas.microsoft.com/office/drawing/2014/main" id="{8A9CEDEC-5240-4C6E-BB5A-61B12CC1E156}"/>
              </a:ext>
            </a:extLst>
          </p:cNvPr>
          <p:cNvSpPr>
            <a:spLocks noGrp="1"/>
          </p:cNvSpPr>
          <p:nvPr>
            <p:ph idx="1"/>
          </p:nvPr>
        </p:nvSpPr>
        <p:spPr>
          <a:xfrm>
            <a:off x="802238" y="1309036"/>
            <a:ext cx="11084961" cy="4798255"/>
          </a:xfrm>
        </p:spPr>
        <p:txBody>
          <a:bodyPr>
            <a:normAutofit fontScale="70000" lnSpcReduction="20000"/>
          </a:bodyPr>
          <a:lstStyle/>
          <a:p>
            <a:r>
              <a:rPr lang="en-US" dirty="0"/>
              <a:t>Providing a safe work environment is a primary concern at </a:t>
            </a:r>
            <a:r>
              <a:rPr lang="en-US" dirty="0" err="1"/>
              <a:t>Pfenex</a:t>
            </a:r>
            <a:r>
              <a:rPr lang="en-US" dirty="0"/>
              <a:t>. Everyone is responsible for safety, and must be dedicated to conducting all activities with the highest concern for employee health and safety.</a:t>
            </a:r>
          </a:p>
          <a:p>
            <a:endParaRPr lang="en-US" dirty="0"/>
          </a:p>
          <a:p>
            <a:r>
              <a:rPr lang="en-US" dirty="0"/>
              <a:t>We take an active role in ensuring everyone remains safe, and therefore have several required safety training sessions / events scheduled throughout the year.</a:t>
            </a:r>
          </a:p>
          <a:p>
            <a:endParaRPr lang="en-US" dirty="0"/>
          </a:p>
          <a:p>
            <a:r>
              <a:rPr lang="en-US" dirty="0"/>
              <a:t>Initial Safety Tasks To Do:</a:t>
            </a:r>
          </a:p>
          <a:p>
            <a:pPr lvl="1"/>
            <a:r>
              <a:rPr lang="en-US" dirty="0"/>
              <a:t>All Personnel</a:t>
            </a:r>
          </a:p>
          <a:p>
            <a:pPr lvl="2"/>
            <a:r>
              <a:rPr lang="en-US" dirty="0"/>
              <a:t>Safety Introduction and Lab Tour (HR has scheduled this already)</a:t>
            </a:r>
          </a:p>
          <a:p>
            <a:pPr lvl="2"/>
            <a:r>
              <a:rPr lang="en-US" dirty="0"/>
              <a:t>Review the Site Emergency Plan and Quiz (Slides provided by HR)</a:t>
            </a:r>
          </a:p>
          <a:p>
            <a:endParaRPr lang="en-US" dirty="0"/>
          </a:p>
          <a:p>
            <a:r>
              <a:rPr lang="en-US" dirty="0"/>
              <a:t>Lab Personnel</a:t>
            </a:r>
          </a:p>
          <a:p>
            <a:pPr lvl="1"/>
            <a:r>
              <a:rPr lang="en-US" dirty="0"/>
              <a:t>Checklist of Lab Safety Tasks (Initiated with your assigned Safety Action Committee [SAC] Member)</a:t>
            </a:r>
          </a:p>
          <a:p>
            <a:pPr lvl="1"/>
            <a:r>
              <a:rPr lang="en-US" dirty="0"/>
              <a:t>As needed, request personalized safety equipment (Approval Forms for Glasses &amp; Shoes)</a:t>
            </a:r>
          </a:p>
          <a:p>
            <a:endParaRPr lang="en-US" dirty="0"/>
          </a:p>
          <a:p>
            <a:r>
              <a:rPr lang="en-US" dirty="0"/>
              <a:t>Safety Resources:</a:t>
            </a:r>
          </a:p>
          <a:p>
            <a:pPr lvl="1"/>
            <a:r>
              <a:rPr lang="en-US" dirty="0"/>
              <a:t>Safety Folder – Contains site safety information and policies</a:t>
            </a:r>
          </a:p>
          <a:p>
            <a:pPr lvl="1"/>
            <a:r>
              <a:rPr lang="en-US" dirty="0" err="1"/>
              <a:t>Pfenex</a:t>
            </a:r>
            <a:r>
              <a:rPr lang="en-US" dirty="0"/>
              <a:t> Emergency Guide – Contains detailed “What To Do” information in event of an emergency</a:t>
            </a:r>
          </a:p>
          <a:p>
            <a:endParaRPr lang="en-US" dirty="0"/>
          </a:p>
        </p:txBody>
      </p:sp>
      <p:sp>
        <p:nvSpPr>
          <p:cNvPr id="5" name="Content Placeholder 4">
            <a:extLst>
              <a:ext uri="{FF2B5EF4-FFF2-40B4-BE49-F238E27FC236}">
                <a16:creationId xmlns:a16="http://schemas.microsoft.com/office/drawing/2014/main" id="{587DB28E-9972-4B5B-BFE0-F4F16D4996DC}"/>
              </a:ext>
            </a:extLst>
          </p:cNvPr>
          <p:cNvSpPr>
            <a:spLocks noGrp="1"/>
          </p:cNvSpPr>
          <p:nvPr>
            <p:ph idx="11"/>
          </p:nvPr>
        </p:nvSpPr>
        <p:spPr/>
        <p:txBody>
          <a:bodyPr/>
          <a:lstStyle/>
          <a:p>
            <a:r>
              <a:rPr lang="en-US" dirty="0"/>
              <a:t>Function Overview</a:t>
            </a:r>
          </a:p>
        </p:txBody>
      </p:sp>
      <p:sp>
        <p:nvSpPr>
          <p:cNvPr id="6" name="Slide Number Placeholder 5">
            <a:extLst>
              <a:ext uri="{FF2B5EF4-FFF2-40B4-BE49-F238E27FC236}">
                <a16:creationId xmlns:a16="http://schemas.microsoft.com/office/drawing/2014/main" id="{3339D5CF-CEC2-45BC-AFE9-87CCBB70E8D2}"/>
              </a:ext>
            </a:extLst>
          </p:cNvPr>
          <p:cNvSpPr>
            <a:spLocks noGrp="1"/>
          </p:cNvSpPr>
          <p:nvPr>
            <p:ph type="sldNum" sz="quarter" idx="4"/>
          </p:nvPr>
        </p:nvSpPr>
        <p:spPr/>
        <p:txBody>
          <a:bodyPr/>
          <a:lstStyle/>
          <a:p>
            <a:fld id="{68165CFE-D372-BE4D-8FFB-F209F114AE1D}" type="slidenum">
              <a:rPr lang="en-US" smtClean="0"/>
              <a:pPr/>
              <a:t>17</a:t>
            </a:fld>
            <a:endParaRPr lang="en-US" dirty="0"/>
          </a:p>
        </p:txBody>
      </p:sp>
      <p:sp>
        <p:nvSpPr>
          <p:cNvPr id="7" name="Footer Placeholder 6">
            <a:extLst>
              <a:ext uri="{FF2B5EF4-FFF2-40B4-BE49-F238E27FC236}">
                <a16:creationId xmlns:a16="http://schemas.microsoft.com/office/drawing/2014/main" id="{D056131A-1ED7-4F08-9734-113E8BBAF5CE}"/>
              </a:ext>
            </a:extLst>
          </p:cNvPr>
          <p:cNvSpPr>
            <a:spLocks noGrp="1"/>
          </p:cNvSpPr>
          <p:nvPr>
            <p:ph type="ftr" sz="quarter" idx="3"/>
          </p:nvPr>
        </p:nvSpPr>
        <p:spPr/>
        <p:txBody>
          <a:bodyPr/>
          <a:lstStyle/>
          <a:p>
            <a:pPr algn="l"/>
            <a:r>
              <a:rPr lang="en-US"/>
              <a:t>CONFIDENTIAL</a:t>
            </a:r>
            <a:endParaRPr lang="en-US" dirty="0"/>
          </a:p>
        </p:txBody>
      </p:sp>
    </p:spTree>
    <p:extLst>
      <p:ext uri="{BB962C8B-B14F-4D97-AF65-F5344CB8AC3E}">
        <p14:creationId xmlns:p14="http://schemas.microsoft.com/office/powerpoint/2010/main" val="33047216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A4728-78F0-4195-83A9-F7D2295E0363}"/>
              </a:ext>
            </a:extLst>
          </p:cNvPr>
          <p:cNvSpPr>
            <a:spLocks noGrp="1"/>
          </p:cNvSpPr>
          <p:nvPr>
            <p:ph type="title"/>
          </p:nvPr>
        </p:nvSpPr>
        <p:spPr/>
        <p:txBody>
          <a:bodyPr/>
          <a:lstStyle/>
          <a:p>
            <a:r>
              <a:rPr lang="en-US" dirty="0"/>
              <a:t>Safety</a:t>
            </a:r>
          </a:p>
        </p:txBody>
      </p:sp>
      <p:sp>
        <p:nvSpPr>
          <p:cNvPr id="3" name="Content Placeholder 2">
            <a:extLst>
              <a:ext uri="{FF2B5EF4-FFF2-40B4-BE49-F238E27FC236}">
                <a16:creationId xmlns:a16="http://schemas.microsoft.com/office/drawing/2014/main" id="{73925872-E185-4ECC-BED3-1289B53436B0}"/>
              </a:ext>
            </a:extLst>
          </p:cNvPr>
          <p:cNvSpPr>
            <a:spLocks noGrp="1"/>
          </p:cNvSpPr>
          <p:nvPr>
            <p:ph idx="1"/>
          </p:nvPr>
        </p:nvSpPr>
        <p:spPr/>
        <p:txBody>
          <a:bodyPr>
            <a:normAutofit fontScale="85000" lnSpcReduction="20000"/>
          </a:bodyPr>
          <a:lstStyle/>
          <a:p>
            <a:r>
              <a:rPr lang="en-US" dirty="0"/>
              <a:t>Critical Safety Actions and Procedures:</a:t>
            </a:r>
          </a:p>
          <a:p>
            <a:pPr lvl="1"/>
            <a:r>
              <a:rPr lang="en-US" dirty="0"/>
              <a:t>Major Emergency</a:t>
            </a:r>
          </a:p>
          <a:p>
            <a:pPr lvl="2"/>
            <a:r>
              <a:rPr lang="en-US" dirty="0"/>
              <a:t>Evacuate the affected areas </a:t>
            </a:r>
          </a:p>
          <a:p>
            <a:pPr lvl="2"/>
            <a:r>
              <a:rPr lang="en-US" dirty="0"/>
              <a:t>Report the emergency to the Site Leaders and/or Emergency Coordinators</a:t>
            </a:r>
          </a:p>
          <a:p>
            <a:pPr lvl="2"/>
            <a:r>
              <a:rPr lang="en-US" dirty="0"/>
              <a:t>If the entire site needs to notified: Dial 333 from a landline phone to activate the site wide PA system</a:t>
            </a:r>
          </a:p>
          <a:p>
            <a:pPr lvl="2"/>
            <a:r>
              <a:rPr lang="en-US" dirty="0"/>
              <a:t>If an evacuation is needed: quickly relocate to the designated Safe Assembly Area located between the two </a:t>
            </a:r>
            <a:r>
              <a:rPr lang="en-US" dirty="0" err="1"/>
              <a:t>Pfenex</a:t>
            </a:r>
            <a:r>
              <a:rPr lang="en-US" dirty="0"/>
              <a:t> buildings</a:t>
            </a:r>
          </a:p>
          <a:p>
            <a:pPr lvl="2"/>
            <a:r>
              <a:rPr lang="en-US" dirty="0"/>
              <a:t>As needed, call 911 and report the emergency</a:t>
            </a:r>
          </a:p>
          <a:p>
            <a:endParaRPr lang="en-US" dirty="0"/>
          </a:p>
          <a:p>
            <a:r>
              <a:rPr lang="en-US" dirty="0"/>
              <a:t>Minor Emergency</a:t>
            </a:r>
          </a:p>
          <a:p>
            <a:pPr lvl="1"/>
            <a:r>
              <a:rPr lang="en-US" dirty="0"/>
              <a:t>Try to control the emergency if you are trained to do so and can do it safely</a:t>
            </a:r>
          </a:p>
          <a:p>
            <a:pPr lvl="1"/>
            <a:r>
              <a:rPr lang="en-US" dirty="0"/>
              <a:t>Report the emergency to the Site Leaders and/or Emergency Coordinators</a:t>
            </a:r>
          </a:p>
          <a:p>
            <a:endParaRPr lang="en-US" dirty="0"/>
          </a:p>
          <a:p>
            <a:r>
              <a:rPr lang="en-US" dirty="0"/>
              <a:t>Personal Injury </a:t>
            </a:r>
          </a:p>
          <a:p>
            <a:pPr lvl="1"/>
            <a:r>
              <a:rPr lang="en-US" dirty="0"/>
              <a:t>Get medical assistance </a:t>
            </a:r>
          </a:p>
          <a:p>
            <a:pPr lvl="1"/>
            <a:r>
              <a:rPr lang="en-US" dirty="0"/>
              <a:t>Report the incident to [1] your supervisor, [2] Human Resources (HR), and [3] Safety Leadership</a:t>
            </a:r>
          </a:p>
          <a:p>
            <a:endParaRPr lang="en-US" dirty="0"/>
          </a:p>
          <a:p>
            <a:r>
              <a:rPr lang="en-US" dirty="0"/>
              <a:t>If you have any safety related questions or concerns, please contact: Safety@pfenex.com</a:t>
            </a:r>
          </a:p>
          <a:p>
            <a:endParaRPr lang="en-US" dirty="0"/>
          </a:p>
        </p:txBody>
      </p:sp>
      <p:sp>
        <p:nvSpPr>
          <p:cNvPr id="4" name="Content Placeholder 3">
            <a:extLst>
              <a:ext uri="{FF2B5EF4-FFF2-40B4-BE49-F238E27FC236}">
                <a16:creationId xmlns:a16="http://schemas.microsoft.com/office/drawing/2014/main" id="{5CE97B06-5139-4CE6-AD17-1D28DF59A409}"/>
              </a:ext>
            </a:extLst>
          </p:cNvPr>
          <p:cNvSpPr>
            <a:spLocks noGrp="1"/>
          </p:cNvSpPr>
          <p:nvPr>
            <p:ph idx="11"/>
          </p:nvPr>
        </p:nvSpPr>
        <p:spPr/>
        <p:txBody>
          <a:bodyPr/>
          <a:lstStyle/>
          <a:p>
            <a:r>
              <a:rPr lang="en-US" dirty="0"/>
              <a:t>Function Overview</a:t>
            </a:r>
          </a:p>
        </p:txBody>
      </p:sp>
      <p:sp>
        <p:nvSpPr>
          <p:cNvPr id="5" name="Slide Number Placeholder 4">
            <a:extLst>
              <a:ext uri="{FF2B5EF4-FFF2-40B4-BE49-F238E27FC236}">
                <a16:creationId xmlns:a16="http://schemas.microsoft.com/office/drawing/2014/main" id="{5BD1F50D-4D06-4D3E-A12E-0FFF3C57EBA1}"/>
              </a:ext>
            </a:extLst>
          </p:cNvPr>
          <p:cNvSpPr>
            <a:spLocks noGrp="1"/>
          </p:cNvSpPr>
          <p:nvPr>
            <p:ph type="sldNum" sz="quarter" idx="4"/>
          </p:nvPr>
        </p:nvSpPr>
        <p:spPr/>
        <p:txBody>
          <a:bodyPr/>
          <a:lstStyle/>
          <a:p>
            <a:fld id="{68165CFE-D372-BE4D-8FFB-F209F114AE1D}" type="slidenum">
              <a:rPr lang="en-US" smtClean="0"/>
              <a:pPr/>
              <a:t>18</a:t>
            </a:fld>
            <a:endParaRPr lang="en-US" dirty="0"/>
          </a:p>
        </p:txBody>
      </p:sp>
      <p:sp>
        <p:nvSpPr>
          <p:cNvPr id="6" name="Footer Placeholder 5">
            <a:extLst>
              <a:ext uri="{FF2B5EF4-FFF2-40B4-BE49-F238E27FC236}">
                <a16:creationId xmlns:a16="http://schemas.microsoft.com/office/drawing/2014/main" id="{51F80AE0-BF1F-41B8-9324-785C4EC12606}"/>
              </a:ext>
            </a:extLst>
          </p:cNvPr>
          <p:cNvSpPr>
            <a:spLocks noGrp="1"/>
          </p:cNvSpPr>
          <p:nvPr>
            <p:ph type="ftr" sz="quarter" idx="3"/>
          </p:nvPr>
        </p:nvSpPr>
        <p:spPr/>
        <p:txBody>
          <a:bodyPr/>
          <a:lstStyle/>
          <a:p>
            <a:pPr algn="l"/>
            <a:r>
              <a:rPr lang="en-US"/>
              <a:t>CONFIDENTIAL</a:t>
            </a:r>
            <a:endParaRPr lang="en-US" dirty="0"/>
          </a:p>
        </p:txBody>
      </p:sp>
    </p:spTree>
    <p:extLst>
      <p:ext uri="{BB962C8B-B14F-4D97-AF65-F5344CB8AC3E}">
        <p14:creationId xmlns:p14="http://schemas.microsoft.com/office/powerpoint/2010/main" val="39414050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77E7F-F875-4743-AFEB-F8772CB75D30}"/>
              </a:ext>
            </a:extLst>
          </p:cNvPr>
          <p:cNvSpPr>
            <a:spLocks noGrp="1"/>
          </p:cNvSpPr>
          <p:nvPr>
            <p:ph type="title"/>
          </p:nvPr>
        </p:nvSpPr>
        <p:spPr/>
        <p:txBody>
          <a:bodyPr/>
          <a:lstStyle/>
          <a:p>
            <a:r>
              <a:rPr lang="en-US" dirty="0"/>
              <a:t>Lab Safety Forms</a:t>
            </a:r>
          </a:p>
        </p:txBody>
      </p:sp>
      <p:sp>
        <p:nvSpPr>
          <p:cNvPr id="4" name="Content Placeholder 3">
            <a:extLst>
              <a:ext uri="{FF2B5EF4-FFF2-40B4-BE49-F238E27FC236}">
                <a16:creationId xmlns:a16="http://schemas.microsoft.com/office/drawing/2014/main" id="{922DE8B0-6C17-4675-8C84-84898A5343BF}"/>
              </a:ext>
            </a:extLst>
          </p:cNvPr>
          <p:cNvSpPr>
            <a:spLocks noGrp="1"/>
          </p:cNvSpPr>
          <p:nvPr>
            <p:ph idx="11"/>
          </p:nvPr>
        </p:nvSpPr>
        <p:spPr/>
        <p:txBody>
          <a:bodyPr/>
          <a:lstStyle/>
          <a:p>
            <a:r>
              <a:rPr lang="en-US" dirty="0"/>
              <a:t>Function Overview</a:t>
            </a:r>
          </a:p>
        </p:txBody>
      </p:sp>
      <p:sp>
        <p:nvSpPr>
          <p:cNvPr id="5" name="Slide Number Placeholder 4">
            <a:extLst>
              <a:ext uri="{FF2B5EF4-FFF2-40B4-BE49-F238E27FC236}">
                <a16:creationId xmlns:a16="http://schemas.microsoft.com/office/drawing/2014/main" id="{7D364C69-F914-4FD5-8167-D44DDF0C82E8}"/>
              </a:ext>
            </a:extLst>
          </p:cNvPr>
          <p:cNvSpPr>
            <a:spLocks noGrp="1"/>
          </p:cNvSpPr>
          <p:nvPr>
            <p:ph type="sldNum" sz="quarter" idx="4"/>
          </p:nvPr>
        </p:nvSpPr>
        <p:spPr/>
        <p:txBody>
          <a:bodyPr/>
          <a:lstStyle/>
          <a:p>
            <a:fld id="{68165CFE-D372-BE4D-8FFB-F209F114AE1D}" type="slidenum">
              <a:rPr lang="en-US" smtClean="0"/>
              <a:pPr/>
              <a:t>19</a:t>
            </a:fld>
            <a:endParaRPr lang="en-US" dirty="0"/>
          </a:p>
        </p:txBody>
      </p:sp>
      <p:sp>
        <p:nvSpPr>
          <p:cNvPr id="6" name="Footer Placeholder 5">
            <a:extLst>
              <a:ext uri="{FF2B5EF4-FFF2-40B4-BE49-F238E27FC236}">
                <a16:creationId xmlns:a16="http://schemas.microsoft.com/office/drawing/2014/main" id="{E1FE5FEE-004D-4100-90B7-681D1D8A95A3}"/>
              </a:ext>
            </a:extLst>
          </p:cNvPr>
          <p:cNvSpPr>
            <a:spLocks noGrp="1"/>
          </p:cNvSpPr>
          <p:nvPr>
            <p:ph type="ftr" sz="quarter" idx="3"/>
          </p:nvPr>
        </p:nvSpPr>
        <p:spPr/>
        <p:txBody>
          <a:bodyPr/>
          <a:lstStyle/>
          <a:p>
            <a:pPr algn="l"/>
            <a:r>
              <a:rPr lang="en-US"/>
              <a:t>CONFIDENTIAL</a:t>
            </a:r>
            <a:endParaRPr lang="en-US" dirty="0"/>
          </a:p>
        </p:txBody>
      </p:sp>
      <p:pic>
        <p:nvPicPr>
          <p:cNvPr id="8" name="Picture 7">
            <a:extLst>
              <a:ext uri="{FF2B5EF4-FFF2-40B4-BE49-F238E27FC236}">
                <a16:creationId xmlns:a16="http://schemas.microsoft.com/office/drawing/2014/main" id="{2B366D68-9226-42EB-AB6E-E9042AF8D9CF}"/>
              </a:ext>
            </a:extLst>
          </p:cNvPr>
          <p:cNvPicPr>
            <a:picLocks noChangeAspect="1"/>
          </p:cNvPicPr>
          <p:nvPr/>
        </p:nvPicPr>
        <p:blipFill rotWithShape="1">
          <a:blip r:embed="rId2"/>
          <a:srcRect t="9866"/>
          <a:stretch/>
        </p:blipFill>
        <p:spPr>
          <a:xfrm>
            <a:off x="802238" y="2044162"/>
            <a:ext cx="10034886" cy="4753252"/>
          </a:xfrm>
          <a:prstGeom prst="rect">
            <a:avLst/>
          </a:prstGeom>
        </p:spPr>
      </p:pic>
      <p:pic>
        <p:nvPicPr>
          <p:cNvPr id="13" name="Picture 12">
            <a:extLst>
              <a:ext uri="{FF2B5EF4-FFF2-40B4-BE49-F238E27FC236}">
                <a16:creationId xmlns:a16="http://schemas.microsoft.com/office/drawing/2014/main" id="{29AC2E74-8069-4917-840E-DC4BB1F6A9F8}"/>
              </a:ext>
            </a:extLst>
          </p:cNvPr>
          <p:cNvPicPr/>
          <p:nvPr/>
        </p:nvPicPr>
        <p:blipFill>
          <a:blip r:embed="rId3"/>
          <a:stretch>
            <a:fillRect/>
          </a:stretch>
        </p:blipFill>
        <p:spPr>
          <a:xfrm>
            <a:off x="1222311" y="1781324"/>
            <a:ext cx="1450716" cy="309718"/>
          </a:xfrm>
          <a:prstGeom prst="rect">
            <a:avLst/>
          </a:prstGeom>
        </p:spPr>
      </p:pic>
      <p:pic>
        <p:nvPicPr>
          <p:cNvPr id="14" name="Picture 13">
            <a:extLst>
              <a:ext uri="{FF2B5EF4-FFF2-40B4-BE49-F238E27FC236}">
                <a16:creationId xmlns:a16="http://schemas.microsoft.com/office/drawing/2014/main" id="{1C6D8051-B1E5-40E6-8DE0-217B765EB6B2}"/>
              </a:ext>
            </a:extLst>
          </p:cNvPr>
          <p:cNvPicPr/>
          <p:nvPr/>
        </p:nvPicPr>
        <p:blipFill>
          <a:blip r:embed="rId3"/>
          <a:stretch>
            <a:fillRect/>
          </a:stretch>
        </p:blipFill>
        <p:spPr>
          <a:xfrm>
            <a:off x="6861111" y="1781324"/>
            <a:ext cx="1450716" cy="309718"/>
          </a:xfrm>
          <a:prstGeom prst="rect">
            <a:avLst/>
          </a:prstGeom>
        </p:spPr>
      </p:pic>
    </p:spTree>
    <p:extLst>
      <p:ext uri="{BB962C8B-B14F-4D97-AF65-F5344CB8AC3E}">
        <p14:creationId xmlns:p14="http://schemas.microsoft.com/office/powerpoint/2010/main" val="3288976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DED34-9FDC-4FC0-BA44-37F5CA51FE90}"/>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B8A16AA1-C351-4A68-8915-EF5CD6164695}"/>
              </a:ext>
            </a:extLst>
          </p:cNvPr>
          <p:cNvSpPr>
            <a:spLocks noGrp="1"/>
          </p:cNvSpPr>
          <p:nvPr>
            <p:ph idx="1"/>
          </p:nvPr>
        </p:nvSpPr>
        <p:spPr>
          <a:xfrm>
            <a:off x="802239" y="1452880"/>
            <a:ext cx="7251945" cy="4724083"/>
          </a:xfrm>
        </p:spPr>
        <p:txBody>
          <a:bodyPr>
            <a:normAutofit/>
          </a:bodyPr>
          <a:lstStyle/>
          <a:p>
            <a:pPr marL="285750" indent="-285750"/>
            <a:r>
              <a:rPr lang="en-US" dirty="0"/>
              <a:t>Company Overview</a:t>
            </a:r>
          </a:p>
          <a:p>
            <a:pPr marL="285750" indent="-285750"/>
            <a:r>
              <a:rPr lang="en-US" dirty="0"/>
              <a:t>Platform Overview</a:t>
            </a:r>
          </a:p>
          <a:p>
            <a:pPr marL="285750" indent="-285750"/>
            <a:r>
              <a:rPr lang="en-US" dirty="0"/>
              <a:t>Pipeline Overview</a:t>
            </a:r>
          </a:p>
          <a:p>
            <a:pPr marL="285750" indent="-285750"/>
            <a:r>
              <a:rPr lang="en-US" dirty="0"/>
              <a:t>Functional Overviews</a:t>
            </a:r>
          </a:p>
          <a:p>
            <a:pPr marL="285750" indent="-285750"/>
            <a:r>
              <a:rPr lang="en-US" dirty="0"/>
              <a:t>Paperwork</a:t>
            </a:r>
          </a:p>
          <a:p>
            <a:endParaRPr lang="en-US" dirty="0"/>
          </a:p>
        </p:txBody>
      </p:sp>
      <p:sp>
        <p:nvSpPr>
          <p:cNvPr id="4" name="Content Placeholder 3">
            <a:extLst>
              <a:ext uri="{FF2B5EF4-FFF2-40B4-BE49-F238E27FC236}">
                <a16:creationId xmlns:a16="http://schemas.microsoft.com/office/drawing/2014/main" id="{C6FED6DB-51AA-45E8-9057-7A3D23D2FE67}"/>
              </a:ext>
            </a:extLst>
          </p:cNvPr>
          <p:cNvSpPr>
            <a:spLocks noGrp="1"/>
          </p:cNvSpPr>
          <p:nvPr>
            <p:ph idx="11"/>
          </p:nvPr>
        </p:nvSpPr>
        <p:spPr/>
        <p:txBody>
          <a:bodyPr/>
          <a:lstStyle/>
          <a:p>
            <a:r>
              <a:rPr lang="en-US" dirty="0" err="1"/>
              <a:t>Pfenex</a:t>
            </a:r>
            <a:r>
              <a:rPr lang="en-US" dirty="0"/>
              <a:t> Onboarding</a:t>
            </a:r>
          </a:p>
        </p:txBody>
      </p:sp>
      <p:sp>
        <p:nvSpPr>
          <p:cNvPr id="5" name="Slide Number Placeholder 4">
            <a:extLst>
              <a:ext uri="{FF2B5EF4-FFF2-40B4-BE49-F238E27FC236}">
                <a16:creationId xmlns:a16="http://schemas.microsoft.com/office/drawing/2014/main" id="{AA5D3808-3A0B-4617-AF75-8BABA15FC6E5}"/>
              </a:ext>
            </a:extLst>
          </p:cNvPr>
          <p:cNvSpPr>
            <a:spLocks noGrp="1"/>
          </p:cNvSpPr>
          <p:nvPr>
            <p:ph type="sldNum" sz="quarter" idx="4"/>
          </p:nvPr>
        </p:nvSpPr>
        <p:spPr/>
        <p:txBody>
          <a:bodyPr/>
          <a:lstStyle/>
          <a:p>
            <a:fld id="{68165CFE-D372-BE4D-8FFB-F209F114AE1D}" type="slidenum">
              <a:rPr lang="en-US" smtClean="0"/>
              <a:pPr/>
              <a:t>2</a:t>
            </a:fld>
            <a:endParaRPr lang="en-US" dirty="0"/>
          </a:p>
        </p:txBody>
      </p:sp>
      <p:sp>
        <p:nvSpPr>
          <p:cNvPr id="6" name="Footer Placeholder 5">
            <a:extLst>
              <a:ext uri="{FF2B5EF4-FFF2-40B4-BE49-F238E27FC236}">
                <a16:creationId xmlns:a16="http://schemas.microsoft.com/office/drawing/2014/main" id="{00E38648-5CAB-4A26-AD49-23592F096AC4}"/>
              </a:ext>
            </a:extLst>
          </p:cNvPr>
          <p:cNvSpPr>
            <a:spLocks noGrp="1"/>
          </p:cNvSpPr>
          <p:nvPr>
            <p:ph type="ftr" sz="quarter" idx="3"/>
          </p:nvPr>
        </p:nvSpPr>
        <p:spPr/>
        <p:txBody>
          <a:bodyPr/>
          <a:lstStyle/>
          <a:p>
            <a:pPr algn="l"/>
            <a:r>
              <a:rPr lang="en-US"/>
              <a:t>CONFIDENTIAL</a:t>
            </a:r>
            <a:endParaRPr lang="en-US" dirty="0"/>
          </a:p>
        </p:txBody>
      </p:sp>
      <p:pic>
        <p:nvPicPr>
          <p:cNvPr id="7" name="Picture 6">
            <a:extLst>
              <a:ext uri="{FF2B5EF4-FFF2-40B4-BE49-F238E27FC236}">
                <a16:creationId xmlns:a16="http://schemas.microsoft.com/office/drawing/2014/main" id="{839B3507-8347-474B-9683-2C0A1CECD10E}"/>
              </a:ext>
            </a:extLst>
          </p:cNvPr>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158149" y="553353"/>
            <a:ext cx="4323664" cy="4329635"/>
          </a:xfrm>
          <a:prstGeom prst="rect">
            <a:avLst/>
          </a:prstGeom>
        </p:spPr>
      </p:pic>
      <p:pic>
        <p:nvPicPr>
          <p:cNvPr id="8" name="Picture 7">
            <a:extLst>
              <a:ext uri="{FF2B5EF4-FFF2-40B4-BE49-F238E27FC236}">
                <a16:creationId xmlns:a16="http://schemas.microsoft.com/office/drawing/2014/main" id="{B90DBD61-0286-4AC9-810C-2CE8915387EE}"/>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006928" y="3500161"/>
            <a:ext cx="3166767" cy="3166767"/>
          </a:xfrm>
          <a:prstGeom prst="rect">
            <a:avLst/>
          </a:prstGeom>
        </p:spPr>
      </p:pic>
    </p:spTree>
    <p:extLst>
      <p:ext uri="{BB962C8B-B14F-4D97-AF65-F5344CB8AC3E}">
        <p14:creationId xmlns:p14="http://schemas.microsoft.com/office/powerpoint/2010/main" val="29051414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0F1E279-FD1A-4E53-B700-B726031999CC}"/>
              </a:ext>
            </a:extLst>
          </p:cNvPr>
          <p:cNvSpPr>
            <a:spLocks noGrp="1"/>
          </p:cNvSpPr>
          <p:nvPr>
            <p:ph type="ftr" sz="quarter" idx="3"/>
          </p:nvPr>
        </p:nvSpPr>
        <p:spPr/>
        <p:txBody>
          <a:bodyPr/>
          <a:lstStyle/>
          <a:p>
            <a:r>
              <a:rPr lang="en-US"/>
              <a:t>CONFIDENTIAL</a:t>
            </a:r>
            <a:endParaRPr lang="en-US" dirty="0"/>
          </a:p>
        </p:txBody>
      </p:sp>
      <p:sp>
        <p:nvSpPr>
          <p:cNvPr id="3" name="Title 2">
            <a:extLst>
              <a:ext uri="{FF2B5EF4-FFF2-40B4-BE49-F238E27FC236}">
                <a16:creationId xmlns:a16="http://schemas.microsoft.com/office/drawing/2014/main" id="{D2CA3FAD-4C48-443A-96D8-9B45E78DC241}"/>
              </a:ext>
            </a:extLst>
          </p:cNvPr>
          <p:cNvSpPr>
            <a:spLocks noGrp="1"/>
          </p:cNvSpPr>
          <p:nvPr>
            <p:ph type="ctrTitle"/>
          </p:nvPr>
        </p:nvSpPr>
        <p:spPr/>
        <p:txBody>
          <a:bodyPr/>
          <a:lstStyle/>
          <a:p>
            <a:r>
              <a:rPr lang="en-US" dirty="0"/>
              <a:t>Function Overview II</a:t>
            </a:r>
          </a:p>
        </p:txBody>
      </p:sp>
    </p:spTree>
    <p:extLst>
      <p:ext uri="{BB962C8B-B14F-4D97-AF65-F5344CB8AC3E}">
        <p14:creationId xmlns:p14="http://schemas.microsoft.com/office/powerpoint/2010/main" val="24094770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DC38F-6125-443B-A3F7-6AB359AB5627}"/>
              </a:ext>
            </a:extLst>
          </p:cNvPr>
          <p:cNvSpPr>
            <a:spLocks noGrp="1"/>
          </p:cNvSpPr>
          <p:nvPr>
            <p:ph type="title"/>
          </p:nvPr>
        </p:nvSpPr>
        <p:spPr/>
        <p:txBody>
          <a:bodyPr/>
          <a:lstStyle/>
          <a:p>
            <a:r>
              <a:rPr lang="en-US" dirty="0"/>
              <a:t>Payroll</a:t>
            </a:r>
          </a:p>
        </p:txBody>
      </p:sp>
      <p:sp>
        <p:nvSpPr>
          <p:cNvPr id="3" name="Content Placeholder 2">
            <a:extLst>
              <a:ext uri="{FF2B5EF4-FFF2-40B4-BE49-F238E27FC236}">
                <a16:creationId xmlns:a16="http://schemas.microsoft.com/office/drawing/2014/main" id="{7AACCAD1-9AB7-47E2-B9A9-246FFCEA4584}"/>
              </a:ext>
            </a:extLst>
          </p:cNvPr>
          <p:cNvSpPr>
            <a:spLocks noGrp="1"/>
          </p:cNvSpPr>
          <p:nvPr>
            <p:ph idx="1"/>
          </p:nvPr>
        </p:nvSpPr>
        <p:spPr/>
        <p:txBody>
          <a:bodyPr/>
          <a:lstStyle/>
          <a:p>
            <a:r>
              <a:rPr lang="en-US" dirty="0"/>
              <a:t>Getting Started in Paylocity</a:t>
            </a:r>
          </a:p>
          <a:p>
            <a:r>
              <a:rPr lang="en-US" dirty="0"/>
              <a:t>Company ID: 80490</a:t>
            </a:r>
          </a:p>
          <a:p>
            <a:r>
              <a:rPr lang="en-US" dirty="0"/>
              <a:t>Make Updates to:</a:t>
            </a:r>
          </a:p>
          <a:p>
            <a:pPr lvl="1"/>
            <a:r>
              <a:rPr lang="en-US" dirty="0"/>
              <a:t>Address</a:t>
            </a:r>
          </a:p>
          <a:p>
            <a:pPr lvl="1"/>
            <a:r>
              <a:rPr lang="en-US" dirty="0"/>
              <a:t>Exemptions</a:t>
            </a:r>
          </a:p>
          <a:p>
            <a:r>
              <a:rPr lang="en-US" dirty="0"/>
              <a:t>Access Pay Stubs</a:t>
            </a:r>
          </a:p>
          <a:p>
            <a:endParaRPr lang="en-US" dirty="0"/>
          </a:p>
          <a:p>
            <a:r>
              <a:rPr lang="en-US" dirty="0"/>
              <a:t>Do you have questions about Paylocity? </a:t>
            </a:r>
          </a:p>
          <a:p>
            <a:pPr lvl="1"/>
            <a:r>
              <a:rPr lang="en-US" dirty="0"/>
              <a:t>Email: Payroll@Pfenex.com</a:t>
            </a:r>
          </a:p>
          <a:p>
            <a:endParaRPr lang="en-US" dirty="0"/>
          </a:p>
        </p:txBody>
      </p:sp>
      <p:sp>
        <p:nvSpPr>
          <p:cNvPr id="4" name="Content Placeholder 3">
            <a:extLst>
              <a:ext uri="{FF2B5EF4-FFF2-40B4-BE49-F238E27FC236}">
                <a16:creationId xmlns:a16="http://schemas.microsoft.com/office/drawing/2014/main" id="{0FFC5991-F1E1-4D7D-995E-459287A88D54}"/>
              </a:ext>
            </a:extLst>
          </p:cNvPr>
          <p:cNvSpPr>
            <a:spLocks noGrp="1"/>
          </p:cNvSpPr>
          <p:nvPr>
            <p:ph idx="11"/>
          </p:nvPr>
        </p:nvSpPr>
        <p:spPr/>
        <p:txBody>
          <a:bodyPr/>
          <a:lstStyle/>
          <a:p>
            <a:r>
              <a:rPr lang="en-US" dirty="0"/>
              <a:t>Function Overview	</a:t>
            </a:r>
          </a:p>
        </p:txBody>
      </p:sp>
      <p:sp>
        <p:nvSpPr>
          <p:cNvPr id="5" name="Slide Number Placeholder 4">
            <a:extLst>
              <a:ext uri="{FF2B5EF4-FFF2-40B4-BE49-F238E27FC236}">
                <a16:creationId xmlns:a16="http://schemas.microsoft.com/office/drawing/2014/main" id="{23FABDF8-EE7B-4070-B369-7937CCE16B64}"/>
              </a:ext>
            </a:extLst>
          </p:cNvPr>
          <p:cNvSpPr>
            <a:spLocks noGrp="1"/>
          </p:cNvSpPr>
          <p:nvPr>
            <p:ph type="sldNum" sz="quarter" idx="4"/>
          </p:nvPr>
        </p:nvSpPr>
        <p:spPr/>
        <p:txBody>
          <a:bodyPr/>
          <a:lstStyle/>
          <a:p>
            <a:fld id="{68165CFE-D372-BE4D-8FFB-F209F114AE1D}" type="slidenum">
              <a:rPr lang="en-US" smtClean="0"/>
              <a:pPr/>
              <a:t>21</a:t>
            </a:fld>
            <a:endParaRPr lang="en-US" dirty="0"/>
          </a:p>
        </p:txBody>
      </p:sp>
      <p:sp>
        <p:nvSpPr>
          <p:cNvPr id="6" name="Footer Placeholder 5">
            <a:extLst>
              <a:ext uri="{FF2B5EF4-FFF2-40B4-BE49-F238E27FC236}">
                <a16:creationId xmlns:a16="http://schemas.microsoft.com/office/drawing/2014/main" id="{4DAE0F5D-F4DD-4F7D-9FCA-8C1DDE24A56C}"/>
              </a:ext>
            </a:extLst>
          </p:cNvPr>
          <p:cNvSpPr>
            <a:spLocks noGrp="1"/>
          </p:cNvSpPr>
          <p:nvPr>
            <p:ph type="ftr" sz="quarter" idx="3"/>
          </p:nvPr>
        </p:nvSpPr>
        <p:spPr/>
        <p:txBody>
          <a:bodyPr/>
          <a:lstStyle/>
          <a:p>
            <a:pPr algn="l"/>
            <a:r>
              <a:rPr lang="en-US"/>
              <a:t>CONFIDENTIAL</a:t>
            </a:r>
            <a:endParaRPr lang="en-US" dirty="0"/>
          </a:p>
        </p:txBody>
      </p:sp>
      <p:pic>
        <p:nvPicPr>
          <p:cNvPr id="7" name="Picture 6">
            <a:extLst>
              <a:ext uri="{FF2B5EF4-FFF2-40B4-BE49-F238E27FC236}">
                <a16:creationId xmlns:a16="http://schemas.microsoft.com/office/drawing/2014/main" id="{BA505B4B-B00F-4446-B94E-FFFEDFE9D93B}"/>
              </a:ext>
            </a:extLst>
          </p:cNvPr>
          <p:cNvPicPr>
            <a:picLocks noChangeAspect="1"/>
          </p:cNvPicPr>
          <p:nvPr/>
        </p:nvPicPr>
        <p:blipFill>
          <a:blip r:embed="rId2"/>
          <a:stretch>
            <a:fillRect/>
          </a:stretch>
        </p:blipFill>
        <p:spPr>
          <a:xfrm>
            <a:off x="7571001" y="2073388"/>
            <a:ext cx="3145995" cy="3483065"/>
          </a:xfrm>
          <a:prstGeom prst="rect">
            <a:avLst/>
          </a:prstGeom>
        </p:spPr>
      </p:pic>
    </p:spTree>
    <p:extLst>
      <p:ext uri="{BB962C8B-B14F-4D97-AF65-F5344CB8AC3E}">
        <p14:creationId xmlns:p14="http://schemas.microsoft.com/office/powerpoint/2010/main" val="276498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8F61A-5704-4559-A57A-D8F5BADC4B3B}"/>
              </a:ext>
            </a:extLst>
          </p:cNvPr>
          <p:cNvSpPr>
            <a:spLocks noGrp="1"/>
          </p:cNvSpPr>
          <p:nvPr>
            <p:ph type="title"/>
          </p:nvPr>
        </p:nvSpPr>
        <p:spPr/>
        <p:txBody>
          <a:bodyPr/>
          <a:lstStyle/>
          <a:p>
            <a:r>
              <a:rPr lang="en-US" dirty="0"/>
              <a:t>Payroll</a:t>
            </a:r>
          </a:p>
        </p:txBody>
      </p:sp>
      <p:sp>
        <p:nvSpPr>
          <p:cNvPr id="3" name="Content Placeholder 2">
            <a:extLst>
              <a:ext uri="{FF2B5EF4-FFF2-40B4-BE49-F238E27FC236}">
                <a16:creationId xmlns:a16="http://schemas.microsoft.com/office/drawing/2014/main" id="{D8C9F788-301A-4960-8E59-33BAD823B7EA}"/>
              </a:ext>
            </a:extLst>
          </p:cNvPr>
          <p:cNvSpPr>
            <a:spLocks noGrp="1"/>
          </p:cNvSpPr>
          <p:nvPr>
            <p:ph idx="1"/>
          </p:nvPr>
        </p:nvSpPr>
        <p:spPr/>
        <p:txBody>
          <a:bodyPr>
            <a:normAutofit fontScale="70000" lnSpcReduction="20000"/>
          </a:bodyPr>
          <a:lstStyle/>
          <a:p>
            <a:r>
              <a:rPr lang="en-US" dirty="0" err="1"/>
              <a:t>Deltek</a:t>
            </a:r>
            <a:r>
              <a:rPr lang="en-US" dirty="0"/>
              <a:t> Time &amp; Expense</a:t>
            </a:r>
          </a:p>
          <a:p>
            <a:pPr lvl="1"/>
            <a:r>
              <a:rPr lang="en-US" dirty="0"/>
              <a:t>Employee pay and expense reimbursements are paid via direct deposit. Pay is for the two weeks ending the previous Saturday. </a:t>
            </a:r>
          </a:p>
          <a:p>
            <a:pPr lvl="2"/>
            <a:r>
              <a:rPr lang="en-US" dirty="0"/>
              <a:t>E.g., payroll paid Friday, October 18 is for the two weeks ending Saturday, October 12.</a:t>
            </a:r>
          </a:p>
          <a:p>
            <a:pPr lvl="1"/>
            <a:r>
              <a:rPr lang="en-US" dirty="0"/>
              <a:t>Payroll will send you an email with more detailed information on submitting expense reports during your first week.</a:t>
            </a:r>
          </a:p>
          <a:p>
            <a:pPr lvl="1"/>
            <a:r>
              <a:rPr lang="en-US" dirty="0"/>
              <a:t>All timesheets and expense reports must be completed and signed by noon Monday for the previous week.</a:t>
            </a:r>
          </a:p>
          <a:p>
            <a:endParaRPr lang="en-US" dirty="0"/>
          </a:p>
          <a:p>
            <a:r>
              <a:rPr lang="en-US" dirty="0"/>
              <a:t>Expense Reports</a:t>
            </a:r>
          </a:p>
          <a:p>
            <a:pPr lvl="1"/>
            <a:r>
              <a:rPr lang="en-US" dirty="0"/>
              <a:t>Submit expenses within 21 days with ALL receipts</a:t>
            </a:r>
          </a:p>
          <a:p>
            <a:endParaRPr lang="en-US" dirty="0"/>
          </a:p>
          <a:p>
            <a:endParaRPr lang="en-US" dirty="0"/>
          </a:p>
          <a:p>
            <a:endParaRPr lang="en-US" dirty="0"/>
          </a:p>
          <a:p>
            <a:pPr marL="0" indent="0">
              <a:buNone/>
            </a:pPr>
            <a:endParaRPr lang="en-US" dirty="0"/>
          </a:p>
          <a:p>
            <a:pPr marL="0" indent="0">
              <a:buNone/>
            </a:pPr>
            <a:r>
              <a:rPr lang="en-US" dirty="0"/>
              <a:t>If you have payroll </a:t>
            </a:r>
          </a:p>
          <a:p>
            <a:pPr marL="0" indent="0">
              <a:buNone/>
            </a:pPr>
            <a:r>
              <a:rPr lang="en-US" dirty="0"/>
              <a:t>questions or need additional help:  </a:t>
            </a:r>
          </a:p>
          <a:p>
            <a:endParaRPr lang="en-US" dirty="0"/>
          </a:p>
          <a:p>
            <a:pPr marL="0" indent="0">
              <a:buNone/>
            </a:pPr>
            <a:r>
              <a:rPr lang="en-US" dirty="0"/>
              <a:t>please contact Payroll@pfenex.com</a:t>
            </a:r>
          </a:p>
          <a:p>
            <a:endParaRPr lang="en-US" dirty="0"/>
          </a:p>
        </p:txBody>
      </p:sp>
      <p:sp>
        <p:nvSpPr>
          <p:cNvPr id="4" name="Content Placeholder 3">
            <a:extLst>
              <a:ext uri="{FF2B5EF4-FFF2-40B4-BE49-F238E27FC236}">
                <a16:creationId xmlns:a16="http://schemas.microsoft.com/office/drawing/2014/main" id="{5649DFD2-0639-4FD7-B8E9-99E129EC3BAD}"/>
              </a:ext>
            </a:extLst>
          </p:cNvPr>
          <p:cNvSpPr>
            <a:spLocks noGrp="1"/>
          </p:cNvSpPr>
          <p:nvPr>
            <p:ph idx="11"/>
          </p:nvPr>
        </p:nvSpPr>
        <p:spPr/>
        <p:txBody>
          <a:bodyPr/>
          <a:lstStyle/>
          <a:p>
            <a:r>
              <a:rPr lang="en-US" dirty="0"/>
              <a:t>Function Overview</a:t>
            </a:r>
          </a:p>
        </p:txBody>
      </p:sp>
      <p:sp>
        <p:nvSpPr>
          <p:cNvPr id="5" name="Slide Number Placeholder 4">
            <a:extLst>
              <a:ext uri="{FF2B5EF4-FFF2-40B4-BE49-F238E27FC236}">
                <a16:creationId xmlns:a16="http://schemas.microsoft.com/office/drawing/2014/main" id="{430F77D6-EB3A-4C4F-8490-6324D11FCC41}"/>
              </a:ext>
            </a:extLst>
          </p:cNvPr>
          <p:cNvSpPr>
            <a:spLocks noGrp="1"/>
          </p:cNvSpPr>
          <p:nvPr>
            <p:ph type="sldNum" sz="quarter" idx="4"/>
          </p:nvPr>
        </p:nvSpPr>
        <p:spPr/>
        <p:txBody>
          <a:bodyPr/>
          <a:lstStyle/>
          <a:p>
            <a:fld id="{68165CFE-D372-BE4D-8FFB-F209F114AE1D}" type="slidenum">
              <a:rPr lang="en-US" smtClean="0"/>
              <a:pPr/>
              <a:t>22</a:t>
            </a:fld>
            <a:endParaRPr lang="en-US" dirty="0"/>
          </a:p>
        </p:txBody>
      </p:sp>
      <p:sp>
        <p:nvSpPr>
          <p:cNvPr id="6" name="Footer Placeholder 5">
            <a:extLst>
              <a:ext uri="{FF2B5EF4-FFF2-40B4-BE49-F238E27FC236}">
                <a16:creationId xmlns:a16="http://schemas.microsoft.com/office/drawing/2014/main" id="{92E92D91-9AF2-490A-8669-09AFBAABF5E0}"/>
              </a:ext>
            </a:extLst>
          </p:cNvPr>
          <p:cNvSpPr>
            <a:spLocks noGrp="1"/>
          </p:cNvSpPr>
          <p:nvPr>
            <p:ph type="ftr" sz="quarter" idx="3"/>
          </p:nvPr>
        </p:nvSpPr>
        <p:spPr/>
        <p:txBody>
          <a:bodyPr/>
          <a:lstStyle/>
          <a:p>
            <a:pPr algn="l"/>
            <a:r>
              <a:rPr lang="en-US"/>
              <a:t>CONFIDENTIAL</a:t>
            </a:r>
            <a:endParaRPr lang="en-US" dirty="0"/>
          </a:p>
        </p:txBody>
      </p:sp>
      <p:pic>
        <p:nvPicPr>
          <p:cNvPr id="7" name="Picture 6" descr="A screenshot of a cell phone&#10;&#10;Description automatically generated">
            <a:extLst>
              <a:ext uri="{FF2B5EF4-FFF2-40B4-BE49-F238E27FC236}">
                <a16:creationId xmlns:a16="http://schemas.microsoft.com/office/drawing/2014/main" id="{29785751-D735-490A-A168-D16368470C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9275" y="3099963"/>
            <a:ext cx="4356324" cy="2768742"/>
          </a:xfrm>
          <a:prstGeom prst="rect">
            <a:avLst/>
          </a:prstGeom>
        </p:spPr>
      </p:pic>
    </p:spTree>
    <p:extLst>
      <p:ext uri="{BB962C8B-B14F-4D97-AF65-F5344CB8AC3E}">
        <p14:creationId xmlns:p14="http://schemas.microsoft.com/office/powerpoint/2010/main" val="21947053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F4F60-F216-4114-84E0-80FFB476F5D5}"/>
              </a:ext>
            </a:extLst>
          </p:cNvPr>
          <p:cNvSpPr>
            <a:spLocks noGrp="1"/>
          </p:cNvSpPr>
          <p:nvPr>
            <p:ph type="title"/>
          </p:nvPr>
        </p:nvSpPr>
        <p:spPr/>
        <p:txBody>
          <a:bodyPr/>
          <a:lstStyle/>
          <a:p>
            <a:r>
              <a:rPr lang="en-US" dirty="0"/>
              <a:t>Payroll</a:t>
            </a:r>
          </a:p>
        </p:txBody>
      </p:sp>
      <p:sp>
        <p:nvSpPr>
          <p:cNvPr id="3" name="Content Placeholder 2">
            <a:extLst>
              <a:ext uri="{FF2B5EF4-FFF2-40B4-BE49-F238E27FC236}">
                <a16:creationId xmlns:a16="http://schemas.microsoft.com/office/drawing/2014/main" id="{AF8BEC7C-C239-457D-9608-A2D1023270AB}"/>
              </a:ext>
            </a:extLst>
          </p:cNvPr>
          <p:cNvSpPr>
            <a:spLocks noGrp="1"/>
          </p:cNvSpPr>
          <p:nvPr>
            <p:ph idx="1"/>
          </p:nvPr>
        </p:nvSpPr>
        <p:spPr/>
        <p:txBody>
          <a:bodyPr/>
          <a:lstStyle/>
          <a:p>
            <a:r>
              <a:rPr lang="en-US" dirty="0"/>
              <a:t>Timekeeping </a:t>
            </a:r>
          </a:p>
          <a:p>
            <a:pPr lvl="1"/>
            <a:r>
              <a:rPr lang="en-US" dirty="0"/>
              <a:t>Log your hours on a daily basis. This is a requirement for government contractors.</a:t>
            </a:r>
          </a:p>
          <a:p>
            <a:pPr lvl="1"/>
            <a:r>
              <a:rPr lang="en-US" dirty="0"/>
              <a:t>Accurate department (a/k/a org) coding:  Analytical Sciences 1003, TIV-Target ID &amp; Validation 1009, Quality 1012, etc.</a:t>
            </a:r>
          </a:p>
          <a:p>
            <a:pPr lvl="1"/>
            <a:r>
              <a:rPr lang="en-US" dirty="0"/>
              <a:t>Accurate project coding:  100, 563, 708, etc. – see your supervisor for help</a:t>
            </a:r>
          </a:p>
          <a:p>
            <a:endParaRPr lang="en-US" dirty="0"/>
          </a:p>
        </p:txBody>
      </p:sp>
      <p:sp>
        <p:nvSpPr>
          <p:cNvPr id="4" name="Content Placeholder 3">
            <a:extLst>
              <a:ext uri="{FF2B5EF4-FFF2-40B4-BE49-F238E27FC236}">
                <a16:creationId xmlns:a16="http://schemas.microsoft.com/office/drawing/2014/main" id="{A8DC651E-FE3A-4A9B-9406-ECA35C304BB9}"/>
              </a:ext>
            </a:extLst>
          </p:cNvPr>
          <p:cNvSpPr>
            <a:spLocks noGrp="1"/>
          </p:cNvSpPr>
          <p:nvPr>
            <p:ph idx="11"/>
          </p:nvPr>
        </p:nvSpPr>
        <p:spPr/>
        <p:txBody>
          <a:bodyPr/>
          <a:lstStyle/>
          <a:p>
            <a:r>
              <a:rPr lang="en-US" dirty="0"/>
              <a:t>Function Overview</a:t>
            </a:r>
          </a:p>
        </p:txBody>
      </p:sp>
      <p:sp>
        <p:nvSpPr>
          <p:cNvPr id="5" name="Slide Number Placeholder 4">
            <a:extLst>
              <a:ext uri="{FF2B5EF4-FFF2-40B4-BE49-F238E27FC236}">
                <a16:creationId xmlns:a16="http://schemas.microsoft.com/office/drawing/2014/main" id="{31C2A683-2411-4ED8-B77A-0069FE3A0249}"/>
              </a:ext>
            </a:extLst>
          </p:cNvPr>
          <p:cNvSpPr>
            <a:spLocks noGrp="1"/>
          </p:cNvSpPr>
          <p:nvPr>
            <p:ph type="sldNum" sz="quarter" idx="4"/>
          </p:nvPr>
        </p:nvSpPr>
        <p:spPr/>
        <p:txBody>
          <a:bodyPr/>
          <a:lstStyle/>
          <a:p>
            <a:fld id="{68165CFE-D372-BE4D-8FFB-F209F114AE1D}" type="slidenum">
              <a:rPr lang="en-US" smtClean="0"/>
              <a:pPr/>
              <a:t>23</a:t>
            </a:fld>
            <a:endParaRPr lang="en-US" dirty="0"/>
          </a:p>
        </p:txBody>
      </p:sp>
      <p:sp>
        <p:nvSpPr>
          <p:cNvPr id="6" name="Footer Placeholder 5">
            <a:extLst>
              <a:ext uri="{FF2B5EF4-FFF2-40B4-BE49-F238E27FC236}">
                <a16:creationId xmlns:a16="http://schemas.microsoft.com/office/drawing/2014/main" id="{BFD46C3F-FC29-434F-AE7A-6526CEBE560F}"/>
              </a:ext>
            </a:extLst>
          </p:cNvPr>
          <p:cNvSpPr>
            <a:spLocks noGrp="1"/>
          </p:cNvSpPr>
          <p:nvPr>
            <p:ph type="ftr" sz="quarter" idx="3"/>
          </p:nvPr>
        </p:nvSpPr>
        <p:spPr/>
        <p:txBody>
          <a:bodyPr/>
          <a:lstStyle/>
          <a:p>
            <a:pPr algn="l"/>
            <a:r>
              <a:rPr lang="en-US"/>
              <a:t>CONFIDENTIAL</a:t>
            </a:r>
            <a:endParaRPr lang="en-US" dirty="0"/>
          </a:p>
        </p:txBody>
      </p:sp>
      <p:pic>
        <p:nvPicPr>
          <p:cNvPr id="7" name="Picture 6" descr="A screenshot of a cell phone&#10;&#10;Description automatically generated">
            <a:extLst>
              <a:ext uri="{FF2B5EF4-FFF2-40B4-BE49-F238E27FC236}">
                <a16:creationId xmlns:a16="http://schemas.microsoft.com/office/drawing/2014/main" id="{B27EB678-0B88-4D5D-A0C9-EE4A8D7782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7838" y="3429000"/>
            <a:ext cx="4356324" cy="2768742"/>
          </a:xfrm>
          <a:prstGeom prst="rect">
            <a:avLst/>
          </a:prstGeom>
        </p:spPr>
      </p:pic>
    </p:spTree>
    <p:extLst>
      <p:ext uri="{BB962C8B-B14F-4D97-AF65-F5344CB8AC3E}">
        <p14:creationId xmlns:p14="http://schemas.microsoft.com/office/powerpoint/2010/main" val="3267897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B3889-338F-4CCB-93BF-C35C57D96FDA}"/>
              </a:ext>
            </a:extLst>
          </p:cNvPr>
          <p:cNvSpPr>
            <a:spLocks noGrp="1"/>
          </p:cNvSpPr>
          <p:nvPr>
            <p:ph type="title"/>
          </p:nvPr>
        </p:nvSpPr>
        <p:spPr/>
        <p:txBody>
          <a:bodyPr/>
          <a:lstStyle/>
          <a:p>
            <a:r>
              <a:rPr lang="en-US" dirty="0"/>
              <a:t>Communications</a:t>
            </a:r>
          </a:p>
        </p:txBody>
      </p:sp>
      <p:sp>
        <p:nvSpPr>
          <p:cNvPr id="3" name="Content Placeholder 2">
            <a:extLst>
              <a:ext uri="{FF2B5EF4-FFF2-40B4-BE49-F238E27FC236}">
                <a16:creationId xmlns:a16="http://schemas.microsoft.com/office/drawing/2014/main" id="{4210118E-761E-4CA8-81AC-423B43BB459A}"/>
              </a:ext>
            </a:extLst>
          </p:cNvPr>
          <p:cNvSpPr>
            <a:spLocks noGrp="1"/>
          </p:cNvSpPr>
          <p:nvPr>
            <p:ph idx="1"/>
          </p:nvPr>
        </p:nvSpPr>
        <p:spPr/>
        <p:txBody>
          <a:bodyPr>
            <a:normAutofit fontScale="92500" lnSpcReduction="20000"/>
          </a:bodyPr>
          <a:lstStyle/>
          <a:p>
            <a:r>
              <a:rPr lang="en-US" dirty="0"/>
              <a:t>Corporate Communications is anything we say externally or internally at </a:t>
            </a:r>
            <a:r>
              <a:rPr lang="en-US" dirty="0" err="1"/>
              <a:t>Pfenex</a:t>
            </a:r>
            <a:r>
              <a:rPr lang="en-US" dirty="0"/>
              <a:t>. As a public company, all information disseminated is carefully reviewed and considered prior to release.</a:t>
            </a:r>
          </a:p>
          <a:p>
            <a:r>
              <a:rPr lang="en-US" dirty="0"/>
              <a:t>We have several ways to communicate as a company:</a:t>
            </a:r>
          </a:p>
          <a:p>
            <a:pPr lvl="1"/>
            <a:r>
              <a:rPr lang="en-US" dirty="0"/>
              <a:t>Our corporate website</a:t>
            </a:r>
          </a:p>
          <a:p>
            <a:pPr lvl="1"/>
            <a:r>
              <a:rPr lang="en-US" dirty="0" err="1"/>
              <a:t>In.Pfenex</a:t>
            </a:r>
            <a:endParaRPr lang="en-US" dirty="0"/>
          </a:p>
          <a:p>
            <a:pPr lvl="1"/>
            <a:r>
              <a:rPr lang="en-US" dirty="0"/>
              <a:t>Our social media channels, including Facebook, LinkedIn and Twitter</a:t>
            </a:r>
          </a:p>
          <a:p>
            <a:pPr lvl="1"/>
            <a:r>
              <a:rPr lang="en-US" dirty="0"/>
              <a:t>Press releases and public information releases (SEC filings)</a:t>
            </a:r>
          </a:p>
          <a:p>
            <a:pPr lvl="1"/>
            <a:r>
              <a:rPr lang="en-US" dirty="0"/>
              <a:t>Statements and interviews (released only by approved </a:t>
            </a:r>
            <a:r>
              <a:rPr lang="en-US" dirty="0" err="1"/>
              <a:t>Pfenex</a:t>
            </a:r>
            <a:r>
              <a:rPr lang="en-US" dirty="0"/>
              <a:t> spokespersons)</a:t>
            </a:r>
          </a:p>
          <a:p>
            <a:r>
              <a:rPr lang="en-US" dirty="0"/>
              <a:t>It is important to recognize that while you are not an official spokesperson of </a:t>
            </a:r>
            <a:r>
              <a:rPr lang="en-US" dirty="0" err="1"/>
              <a:t>Pfenex</a:t>
            </a:r>
            <a:r>
              <a:rPr lang="en-US" dirty="0"/>
              <a:t>, as an employee you are a representative of the company. Any statement that you say externally related to </a:t>
            </a:r>
            <a:r>
              <a:rPr lang="en-US" dirty="0" err="1"/>
              <a:t>Pfenex</a:t>
            </a:r>
            <a:r>
              <a:rPr lang="en-US" dirty="0"/>
              <a:t> ties back to the company directly. </a:t>
            </a:r>
          </a:p>
          <a:p>
            <a:r>
              <a:rPr lang="en-US" dirty="0" err="1"/>
              <a:t>Pfenex</a:t>
            </a:r>
            <a:r>
              <a:rPr lang="en-US" dirty="0"/>
              <a:t> encourages employees to share all </a:t>
            </a:r>
            <a:r>
              <a:rPr lang="en-US" dirty="0" err="1"/>
              <a:t>Pfenex</a:t>
            </a:r>
            <a:r>
              <a:rPr lang="en-US" dirty="0"/>
              <a:t> social media content and highlight publicly available work. </a:t>
            </a:r>
          </a:p>
          <a:p>
            <a:r>
              <a:rPr lang="en-US" dirty="0"/>
              <a:t>All </a:t>
            </a:r>
            <a:r>
              <a:rPr lang="en-US" dirty="0" err="1"/>
              <a:t>Pfenex</a:t>
            </a:r>
            <a:r>
              <a:rPr lang="en-US" dirty="0"/>
              <a:t> external communications must follow approved protocol. If you ever receive an inquiry from a media representative, forward immediately to Patrick Lucy</a:t>
            </a:r>
          </a:p>
          <a:p>
            <a:endParaRPr lang="en-US" dirty="0"/>
          </a:p>
        </p:txBody>
      </p:sp>
      <p:sp>
        <p:nvSpPr>
          <p:cNvPr id="4" name="Content Placeholder 3">
            <a:extLst>
              <a:ext uri="{FF2B5EF4-FFF2-40B4-BE49-F238E27FC236}">
                <a16:creationId xmlns:a16="http://schemas.microsoft.com/office/drawing/2014/main" id="{78FB1D71-4545-4CE2-AA7A-F102F6717748}"/>
              </a:ext>
            </a:extLst>
          </p:cNvPr>
          <p:cNvSpPr>
            <a:spLocks noGrp="1"/>
          </p:cNvSpPr>
          <p:nvPr>
            <p:ph idx="11"/>
          </p:nvPr>
        </p:nvSpPr>
        <p:spPr/>
        <p:txBody>
          <a:bodyPr/>
          <a:lstStyle/>
          <a:p>
            <a:r>
              <a:rPr lang="en-US" dirty="0"/>
              <a:t>Function Overview</a:t>
            </a:r>
          </a:p>
        </p:txBody>
      </p:sp>
      <p:sp>
        <p:nvSpPr>
          <p:cNvPr id="5" name="Slide Number Placeholder 4">
            <a:extLst>
              <a:ext uri="{FF2B5EF4-FFF2-40B4-BE49-F238E27FC236}">
                <a16:creationId xmlns:a16="http://schemas.microsoft.com/office/drawing/2014/main" id="{D0F33A12-89C9-449F-B04B-1D6EB84F567E}"/>
              </a:ext>
            </a:extLst>
          </p:cNvPr>
          <p:cNvSpPr>
            <a:spLocks noGrp="1"/>
          </p:cNvSpPr>
          <p:nvPr>
            <p:ph type="sldNum" sz="quarter" idx="4"/>
          </p:nvPr>
        </p:nvSpPr>
        <p:spPr/>
        <p:txBody>
          <a:bodyPr/>
          <a:lstStyle/>
          <a:p>
            <a:fld id="{68165CFE-D372-BE4D-8FFB-F209F114AE1D}" type="slidenum">
              <a:rPr lang="en-US" smtClean="0"/>
              <a:pPr/>
              <a:t>24</a:t>
            </a:fld>
            <a:endParaRPr lang="en-US" dirty="0"/>
          </a:p>
        </p:txBody>
      </p:sp>
      <p:sp>
        <p:nvSpPr>
          <p:cNvPr id="6" name="Footer Placeholder 5">
            <a:extLst>
              <a:ext uri="{FF2B5EF4-FFF2-40B4-BE49-F238E27FC236}">
                <a16:creationId xmlns:a16="http://schemas.microsoft.com/office/drawing/2014/main" id="{9F1E0111-C6CB-4C78-BAC1-D2C3296EA827}"/>
              </a:ext>
            </a:extLst>
          </p:cNvPr>
          <p:cNvSpPr>
            <a:spLocks noGrp="1"/>
          </p:cNvSpPr>
          <p:nvPr>
            <p:ph type="ftr" sz="quarter" idx="3"/>
          </p:nvPr>
        </p:nvSpPr>
        <p:spPr/>
        <p:txBody>
          <a:bodyPr/>
          <a:lstStyle/>
          <a:p>
            <a:pPr algn="l"/>
            <a:r>
              <a:rPr lang="en-US"/>
              <a:t>CONFIDENTIAL</a:t>
            </a:r>
            <a:endParaRPr lang="en-US" dirty="0"/>
          </a:p>
        </p:txBody>
      </p:sp>
    </p:spTree>
    <p:extLst>
      <p:ext uri="{BB962C8B-B14F-4D97-AF65-F5344CB8AC3E}">
        <p14:creationId xmlns:p14="http://schemas.microsoft.com/office/powerpoint/2010/main" val="27955309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64C96-5F15-4369-BDB0-B4ED990AEFA2}"/>
              </a:ext>
            </a:extLst>
          </p:cNvPr>
          <p:cNvSpPr>
            <a:spLocks noGrp="1"/>
          </p:cNvSpPr>
          <p:nvPr>
            <p:ph type="title"/>
          </p:nvPr>
        </p:nvSpPr>
        <p:spPr/>
        <p:txBody>
          <a:bodyPr/>
          <a:lstStyle/>
          <a:p>
            <a:r>
              <a:rPr lang="en-US" dirty="0"/>
              <a:t>Purchasing &amp; Contracts</a:t>
            </a:r>
          </a:p>
        </p:txBody>
      </p:sp>
      <p:sp>
        <p:nvSpPr>
          <p:cNvPr id="3" name="Content Placeholder 2">
            <a:extLst>
              <a:ext uri="{FF2B5EF4-FFF2-40B4-BE49-F238E27FC236}">
                <a16:creationId xmlns:a16="http://schemas.microsoft.com/office/drawing/2014/main" id="{C224453A-0AB2-41A2-AB8A-3044959633B8}"/>
              </a:ext>
            </a:extLst>
          </p:cNvPr>
          <p:cNvSpPr>
            <a:spLocks noGrp="1"/>
          </p:cNvSpPr>
          <p:nvPr>
            <p:ph idx="1"/>
          </p:nvPr>
        </p:nvSpPr>
        <p:spPr/>
        <p:txBody>
          <a:bodyPr>
            <a:normAutofit fontScale="70000" lnSpcReduction="20000"/>
          </a:bodyPr>
          <a:lstStyle/>
          <a:p>
            <a:r>
              <a:rPr lang="en-US" dirty="0"/>
              <a:t>The Purchasing &amp; Contracts Group is responsible for the Procurement of goods and services and for the drafting, review, negotiation and execution of all Contracts.</a:t>
            </a:r>
          </a:p>
          <a:p>
            <a:endParaRPr lang="en-US" dirty="0"/>
          </a:p>
          <a:p>
            <a:r>
              <a:rPr lang="en-US" dirty="0"/>
              <a:t>A Contract is any agreement that creates a binding obligation for </a:t>
            </a:r>
            <a:r>
              <a:rPr lang="en-US" dirty="0" err="1"/>
              <a:t>Pfenex</a:t>
            </a:r>
            <a:endParaRPr lang="en-US" dirty="0"/>
          </a:p>
          <a:p>
            <a:pPr lvl="1"/>
            <a:r>
              <a:rPr lang="en-US" dirty="0"/>
              <a:t>This can include but is not limited to:</a:t>
            </a:r>
          </a:p>
          <a:p>
            <a:pPr lvl="2"/>
            <a:r>
              <a:rPr lang="en-US" dirty="0"/>
              <a:t>Purchase Orders</a:t>
            </a:r>
          </a:p>
          <a:p>
            <a:pPr lvl="2"/>
            <a:r>
              <a:rPr lang="en-US" dirty="0"/>
              <a:t>Documents that require a signature</a:t>
            </a:r>
          </a:p>
          <a:p>
            <a:pPr lvl="2"/>
            <a:r>
              <a:rPr lang="en-US" dirty="0"/>
              <a:t>Documents with Terms &amp; Conditions</a:t>
            </a:r>
          </a:p>
          <a:p>
            <a:endParaRPr lang="en-US" dirty="0"/>
          </a:p>
          <a:p>
            <a:r>
              <a:rPr lang="en-US" dirty="0"/>
              <a:t>All purchases for goods and services should go through the Purchase Requisition Process in </a:t>
            </a:r>
            <a:r>
              <a:rPr lang="en-US" dirty="0" err="1"/>
              <a:t>CostPoint</a:t>
            </a:r>
            <a:r>
              <a:rPr lang="en-US" dirty="0"/>
              <a:t>.</a:t>
            </a:r>
          </a:p>
          <a:p>
            <a:pPr lvl="1"/>
            <a:r>
              <a:rPr lang="en-US" dirty="0"/>
              <a:t>This can include but is not limited to:</a:t>
            </a:r>
          </a:p>
          <a:p>
            <a:pPr lvl="2"/>
            <a:r>
              <a:rPr lang="en-US" dirty="0"/>
              <a:t>Goods: materials, chemicals, equipment and supplies.</a:t>
            </a:r>
          </a:p>
          <a:p>
            <a:pPr lvl="2"/>
            <a:r>
              <a:rPr lang="en-US" dirty="0"/>
              <a:t>Services: repairs, calibration, maintenance (including preventative) and licenses.</a:t>
            </a:r>
          </a:p>
          <a:p>
            <a:endParaRPr lang="en-US" dirty="0"/>
          </a:p>
          <a:p>
            <a:r>
              <a:rPr lang="en-US" dirty="0"/>
              <a:t>All instructions and documents related to Purchasing and Contracts can be found on the </a:t>
            </a:r>
            <a:r>
              <a:rPr lang="en-US" dirty="0" err="1"/>
              <a:t>Pfenex</a:t>
            </a:r>
            <a:r>
              <a:rPr lang="en-US" dirty="0"/>
              <a:t> Intranet at:</a:t>
            </a:r>
          </a:p>
          <a:p>
            <a:pPr lvl="1"/>
            <a:r>
              <a:rPr lang="en-US" dirty="0"/>
              <a:t>https://in.pfenex.com/contracts-and-purchasing/</a:t>
            </a:r>
          </a:p>
          <a:p>
            <a:endParaRPr lang="en-US" dirty="0"/>
          </a:p>
          <a:p>
            <a:r>
              <a:rPr lang="en-US" dirty="0"/>
              <a:t>If you have any questions please contact us at Purchasing@Pfenex.com</a:t>
            </a:r>
          </a:p>
          <a:p>
            <a:endParaRPr lang="en-US" dirty="0"/>
          </a:p>
        </p:txBody>
      </p:sp>
      <p:sp>
        <p:nvSpPr>
          <p:cNvPr id="4" name="Content Placeholder 3">
            <a:extLst>
              <a:ext uri="{FF2B5EF4-FFF2-40B4-BE49-F238E27FC236}">
                <a16:creationId xmlns:a16="http://schemas.microsoft.com/office/drawing/2014/main" id="{A2C958CE-F021-4F95-AEA5-04302F92A441}"/>
              </a:ext>
            </a:extLst>
          </p:cNvPr>
          <p:cNvSpPr>
            <a:spLocks noGrp="1"/>
          </p:cNvSpPr>
          <p:nvPr>
            <p:ph idx="11"/>
          </p:nvPr>
        </p:nvSpPr>
        <p:spPr/>
        <p:txBody>
          <a:bodyPr/>
          <a:lstStyle/>
          <a:p>
            <a:r>
              <a:rPr lang="en-US" dirty="0"/>
              <a:t>Function Overview</a:t>
            </a:r>
          </a:p>
        </p:txBody>
      </p:sp>
      <p:sp>
        <p:nvSpPr>
          <p:cNvPr id="5" name="Slide Number Placeholder 4">
            <a:extLst>
              <a:ext uri="{FF2B5EF4-FFF2-40B4-BE49-F238E27FC236}">
                <a16:creationId xmlns:a16="http://schemas.microsoft.com/office/drawing/2014/main" id="{29ED3D08-5483-4431-B068-97D1C4A49F4F}"/>
              </a:ext>
            </a:extLst>
          </p:cNvPr>
          <p:cNvSpPr>
            <a:spLocks noGrp="1"/>
          </p:cNvSpPr>
          <p:nvPr>
            <p:ph type="sldNum" sz="quarter" idx="4"/>
          </p:nvPr>
        </p:nvSpPr>
        <p:spPr/>
        <p:txBody>
          <a:bodyPr/>
          <a:lstStyle/>
          <a:p>
            <a:fld id="{68165CFE-D372-BE4D-8FFB-F209F114AE1D}" type="slidenum">
              <a:rPr lang="en-US" smtClean="0"/>
              <a:pPr/>
              <a:t>25</a:t>
            </a:fld>
            <a:endParaRPr lang="en-US" dirty="0"/>
          </a:p>
        </p:txBody>
      </p:sp>
      <p:sp>
        <p:nvSpPr>
          <p:cNvPr id="6" name="Footer Placeholder 5">
            <a:extLst>
              <a:ext uri="{FF2B5EF4-FFF2-40B4-BE49-F238E27FC236}">
                <a16:creationId xmlns:a16="http://schemas.microsoft.com/office/drawing/2014/main" id="{96A48172-EA08-4741-8926-832E2D7EC47D}"/>
              </a:ext>
            </a:extLst>
          </p:cNvPr>
          <p:cNvSpPr>
            <a:spLocks noGrp="1"/>
          </p:cNvSpPr>
          <p:nvPr>
            <p:ph type="ftr" sz="quarter" idx="3"/>
          </p:nvPr>
        </p:nvSpPr>
        <p:spPr/>
        <p:txBody>
          <a:bodyPr/>
          <a:lstStyle/>
          <a:p>
            <a:pPr algn="l"/>
            <a:r>
              <a:rPr lang="en-US"/>
              <a:t>CONFIDENTIAL</a:t>
            </a:r>
            <a:endParaRPr lang="en-US" dirty="0"/>
          </a:p>
        </p:txBody>
      </p:sp>
    </p:spTree>
    <p:extLst>
      <p:ext uri="{BB962C8B-B14F-4D97-AF65-F5344CB8AC3E}">
        <p14:creationId xmlns:p14="http://schemas.microsoft.com/office/powerpoint/2010/main" val="28469661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FE39D-6BF0-4116-8D7A-4F1A1CCC29EE}"/>
              </a:ext>
            </a:extLst>
          </p:cNvPr>
          <p:cNvSpPr>
            <a:spLocks noGrp="1"/>
          </p:cNvSpPr>
          <p:nvPr>
            <p:ph type="title"/>
          </p:nvPr>
        </p:nvSpPr>
        <p:spPr/>
        <p:txBody>
          <a:bodyPr/>
          <a:lstStyle/>
          <a:p>
            <a:r>
              <a:rPr lang="en-US" dirty="0"/>
              <a:t>Human Resources &amp; Benefits</a:t>
            </a:r>
          </a:p>
        </p:txBody>
      </p:sp>
      <p:sp>
        <p:nvSpPr>
          <p:cNvPr id="3" name="Content Placeholder 2">
            <a:extLst>
              <a:ext uri="{FF2B5EF4-FFF2-40B4-BE49-F238E27FC236}">
                <a16:creationId xmlns:a16="http://schemas.microsoft.com/office/drawing/2014/main" id="{83B81FAD-DD04-4245-9AF1-999AA50686BB}"/>
              </a:ext>
            </a:extLst>
          </p:cNvPr>
          <p:cNvSpPr>
            <a:spLocks noGrp="1"/>
          </p:cNvSpPr>
          <p:nvPr>
            <p:ph idx="1"/>
          </p:nvPr>
        </p:nvSpPr>
        <p:spPr/>
        <p:txBody>
          <a:bodyPr>
            <a:normAutofit fontScale="92500" lnSpcReduction="20000"/>
          </a:bodyPr>
          <a:lstStyle/>
          <a:p>
            <a:r>
              <a:rPr lang="en-US" dirty="0"/>
              <a:t>My Benefits Plan:  we offer a range of options to fit your lifestyle </a:t>
            </a:r>
          </a:p>
          <a:p>
            <a:endParaRPr lang="en-US" dirty="0"/>
          </a:p>
          <a:p>
            <a:pPr marL="0" indent="0">
              <a:buNone/>
            </a:pPr>
            <a:endParaRPr lang="en-US" dirty="0"/>
          </a:p>
          <a:p>
            <a:endParaRPr lang="en-US" dirty="0"/>
          </a:p>
          <a:p>
            <a:pPr lvl="1"/>
            <a:r>
              <a:rPr lang="en-US" dirty="0"/>
              <a:t>The first day of the month following date of hire, you are eligible for benefits. </a:t>
            </a:r>
          </a:p>
          <a:p>
            <a:pPr lvl="1"/>
            <a:r>
              <a:rPr lang="en-US" dirty="0"/>
              <a:t>Enrollment will be completed in PlanSource and Elections must be made </a:t>
            </a:r>
            <a:br>
              <a:rPr lang="en-US" dirty="0"/>
            </a:br>
            <a:r>
              <a:rPr lang="en-US" dirty="0"/>
              <a:t>within 30 days from date of hire</a:t>
            </a:r>
          </a:p>
          <a:p>
            <a:pPr marL="0" indent="0">
              <a:buNone/>
            </a:pPr>
            <a:endParaRPr lang="en-US" dirty="0"/>
          </a:p>
          <a:p>
            <a:r>
              <a:rPr lang="en-US" dirty="0"/>
              <a:t>My Retirement Plan: </a:t>
            </a:r>
          </a:p>
          <a:p>
            <a:pPr lvl="1"/>
            <a:r>
              <a:rPr lang="en-US" dirty="0"/>
              <a:t>John Hancock will receive your information after completing all onboarding process in Paylocity. </a:t>
            </a:r>
          </a:p>
          <a:p>
            <a:pPr lvl="1"/>
            <a:r>
              <a:rPr lang="en-US" dirty="0"/>
              <a:t>JH will mail out welcome kit. Sign up online after receiving kit (should receive 3-5 business days).</a:t>
            </a:r>
          </a:p>
          <a:p>
            <a:pPr lvl="1"/>
            <a:r>
              <a:rPr lang="en-US" dirty="0"/>
              <a:t>You will have the opportunity to elect to contribute to either  Roth (after-tax) or Traditional (pre-tax) or a combination of the two up to the maximum limits allowed by the IRS.</a:t>
            </a:r>
          </a:p>
          <a:p>
            <a:pPr lvl="1"/>
            <a:r>
              <a:rPr lang="en-US" dirty="0"/>
              <a:t>Deferrals will feed to a payroll report and deduction will begin. </a:t>
            </a:r>
            <a:r>
              <a:rPr lang="en-US" dirty="0" err="1"/>
              <a:t>Pfenex</a:t>
            </a:r>
            <a:r>
              <a:rPr lang="en-US" dirty="0"/>
              <a:t> will contribute up to a 4% match on the funds you contribute to your 401(K). </a:t>
            </a:r>
          </a:p>
          <a:p>
            <a:endParaRPr lang="en-US" dirty="0"/>
          </a:p>
        </p:txBody>
      </p:sp>
      <p:sp>
        <p:nvSpPr>
          <p:cNvPr id="4" name="Content Placeholder 3">
            <a:extLst>
              <a:ext uri="{FF2B5EF4-FFF2-40B4-BE49-F238E27FC236}">
                <a16:creationId xmlns:a16="http://schemas.microsoft.com/office/drawing/2014/main" id="{AD17CBBD-DC3B-4A1B-94B4-34819A616313}"/>
              </a:ext>
            </a:extLst>
          </p:cNvPr>
          <p:cNvSpPr>
            <a:spLocks noGrp="1"/>
          </p:cNvSpPr>
          <p:nvPr>
            <p:ph idx="11"/>
          </p:nvPr>
        </p:nvSpPr>
        <p:spPr/>
        <p:txBody>
          <a:bodyPr/>
          <a:lstStyle/>
          <a:p>
            <a:r>
              <a:rPr lang="en-US" dirty="0"/>
              <a:t>Function Overview	</a:t>
            </a:r>
          </a:p>
        </p:txBody>
      </p:sp>
      <p:sp>
        <p:nvSpPr>
          <p:cNvPr id="5" name="Slide Number Placeholder 4">
            <a:extLst>
              <a:ext uri="{FF2B5EF4-FFF2-40B4-BE49-F238E27FC236}">
                <a16:creationId xmlns:a16="http://schemas.microsoft.com/office/drawing/2014/main" id="{02D14D0C-6034-4371-9D1F-AFA9B34681C5}"/>
              </a:ext>
            </a:extLst>
          </p:cNvPr>
          <p:cNvSpPr>
            <a:spLocks noGrp="1"/>
          </p:cNvSpPr>
          <p:nvPr>
            <p:ph type="sldNum" sz="quarter" idx="4"/>
          </p:nvPr>
        </p:nvSpPr>
        <p:spPr/>
        <p:txBody>
          <a:bodyPr/>
          <a:lstStyle/>
          <a:p>
            <a:fld id="{68165CFE-D372-BE4D-8FFB-F209F114AE1D}" type="slidenum">
              <a:rPr lang="en-US" smtClean="0"/>
              <a:pPr/>
              <a:t>26</a:t>
            </a:fld>
            <a:endParaRPr lang="en-US" dirty="0"/>
          </a:p>
        </p:txBody>
      </p:sp>
      <p:sp>
        <p:nvSpPr>
          <p:cNvPr id="6" name="Footer Placeholder 5">
            <a:extLst>
              <a:ext uri="{FF2B5EF4-FFF2-40B4-BE49-F238E27FC236}">
                <a16:creationId xmlns:a16="http://schemas.microsoft.com/office/drawing/2014/main" id="{6C9D9757-A62F-4EE9-869B-9B30BADCB2F2}"/>
              </a:ext>
            </a:extLst>
          </p:cNvPr>
          <p:cNvSpPr>
            <a:spLocks noGrp="1"/>
          </p:cNvSpPr>
          <p:nvPr>
            <p:ph type="ftr" sz="quarter" idx="3"/>
          </p:nvPr>
        </p:nvSpPr>
        <p:spPr/>
        <p:txBody>
          <a:bodyPr/>
          <a:lstStyle/>
          <a:p>
            <a:pPr algn="l"/>
            <a:r>
              <a:rPr lang="en-US"/>
              <a:t>CONFIDENTIAL</a:t>
            </a:r>
            <a:endParaRPr lang="en-US" dirty="0"/>
          </a:p>
        </p:txBody>
      </p:sp>
      <p:pic>
        <p:nvPicPr>
          <p:cNvPr id="7" name="Picture 6">
            <a:extLst>
              <a:ext uri="{FF2B5EF4-FFF2-40B4-BE49-F238E27FC236}">
                <a16:creationId xmlns:a16="http://schemas.microsoft.com/office/drawing/2014/main" id="{83DB5EDB-C975-437C-80F6-A192CDF20D1F}"/>
              </a:ext>
            </a:extLst>
          </p:cNvPr>
          <p:cNvPicPr>
            <a:picLocks noChangeAspect="1"/>
          </p:cNvPicPr>
          <p:nvPr/>
        </p:nvPicPr>
        <p:blipFill>
          <a:blip r:embed="rId3"/>
          <a:stretch>
            <a:fillRect/>
          </a:stretch>
        </p:blipFill>
        <p:spPr>
          <a:xfrm>
            <a:off x="2379206" y="2159971"/>
            <a:ext cx="478116" cy="570180"/>
          </a:xfrm>
          <a:prstGeom prst="rect">
            <a:avLst/>
          </a:prstGeom>
        </p:spPr>
      </p:pic>
      <p:pic>
        <p:nvPicPr>
          <p:cNvPr id="8" name="Picture 7">
            <a:extLst>
              <a:ext uri="{FF2B5EF4-FFF2-40B4-BE49-F238E27FC236}">
                <a16:creationId xmlns:a16="http://schemas.microsoft.com/office/drawing/2014/main" id="{B91BCAD2-BA52-467B-BCC1-4BE4DA31286C}"/>
              </a:ext>
            </a:extLst>
          </p:cNvPr>
          <p:cNvPicPr>
            <a:picLocks noChangeAspect="1"/>
          </p:cNvPicPr>
          <p:nvPr/>
        </p:nvPicPr>
        <p:blipFill>
          <a:blip r:embed="rId4"/>
          <a:stretch>
            <a:fillRect/>
          </a:stretch>
        </p:blipFill>
        <p:spPr>
          <a:xfrm>
            <a:off x="1104545" y="2159971"/>
            <a:ext cx="1049673" cy="571565"/>
          </a:xfrm>
          <a:prstGeom prst="rect">
            <a:avLst/>
          </a:prstGeom>
        </p:spPr>
      </p:pic>
      <p:pic>
        <p:nvPicPr>
          <p:cNvPr id="9" name="Picture 8">
            <a:extLst>
              <a:ext uri="{FF2B5EF4-FFF2-40B4-BE49-F238E27FC236}">
                <a16:creationId xmlns:a16="http://schemas.microsoft.com/office/drawing/2014/main" id="{605FAFCE-B19F-4B89-BADA-BED4CB132BA2}"/>
              </a:ext>
            </a:extLst>
          </p:cNvPr>
          <p:cNvPicPr>
            <a:picLocks noChangeAspect="1"/>
          </p:cNvPicPr>
          <p:nvPr/>
        </p:nvPicPr>
        <p:blipFill>
          <a:blip r:embed="rId5"/>
          <a:stretch>
            <a:fillRect/>
          </a:stretch>
        </p:blipFill>
        <p:spPr>
          <a:xfrm>
            <a:off x="3049173" y="2160770"/>
            <a:ext cx="896533" cy="570180"/>
          </a:xfrm>
          <a:prstGeom prst="rect">
            <a:avLst/>
          </a:prstGeom>
        </p:spPr>
      </p:pic>
      <p:pic>
        <p:nvPicPr>
          <p:cNvPr id="10" name="Picture 9">
            <a:extLst>
              <a:ext uri="{FF2B5EF4-FFF2-40B4-BE49-F238E27FC236}">
                <a16:creationId xmlns:a16="http://schemas.microsoft.com/office/drawing/2014/main" id="{41809122-A119-4C8E-8E03-FEF49BEE5642}"/>
              </a:ext>
            </a:extLst>
          </p:cNvPr>
          <p:cNvPicPr>
            <a:picLocks noChangeAspect="1"/>
          </p:cNvPicPr>
          <p:nvPr/>
        </p:nvPicPr>
        <p:blipFill>
          <a:blip r:embed="rId6"/>
          <a:stretch>
            <a:fillRect/>
          </a:stretch>
        </p:blipFill>
        <p:spPr>
          <a:xfrm>
            <a:off x="4154125" y="2159971"/>
            <a:ext cx="946839" cy="570180"/>
          </a:xfrm>
          <a:prstGeom prst="rect">
            <a:avLst/>
          </a:prstGeom>
        </p:spPr>
      </p:pic>
      <p:pic>
        <p:nvPicPr>
          <p:cNvPr id="11" name="Picture 10">
            <a:extLst>
              <a:ext uri="{FF2B5EF4-FFF2-40B4-BE49-F238E27FC236}">
                <a16:creationId xmlns:a16="http://schemas.microsoft.com/office/drawing/2014/main" id="{58543850-D625-4B7C-98DA-5199BB91F873}"/>
              </a:ext>
            </a:extLst>
          </p:cNvPr>
          <p:cNvPicPr>
            <a:picLocks noChangeAspect="1"/>
          </p:cNvPicPr>
          <p:nvPr/>
        </p:nvPicPr>
        <p:blipFill>
          <a:blip r:embed="rId7"/>
          <a:stretch>
            <a:fillRect/>
          </a:stretch>
        </p:blipFill>
        <p:spPr>
          <a:xfrm>
            <a:off x="5349024" y="2134394"/>
            <a:ext cx="972330" cy="570180"/>
          </a:xfrm>
          <a:prstGeom prst="rect">
            <a:avLst/>
          </a:prstGeom>
        </p:spPr>
      </p:pic>
      <p:pic>
        <p:nvPicPr>
          <p:cNvPr id="12" name="Picture 11">
            <a:extLst>
              <a:ext uri="{FF2B5EF4-FFF2-40B4-BE49-F238E27FC236}">
                <a16:creationId xmlns:a16="http://schemas.microsoft.com/office/drawing/2014/main" id="{7B4110A9-1D99-43DA-BE80-056AC2218D08}"/>
              </a:ext>
            </a:extLst>
          </p:cNvPr>
          <p:cNvPicPr>
            <a:picLocks noChangeAspect="1"/>
          </p:cNvPicPr>
          <p:nvPr/>
        </p:nvPicPr>
        <p:blipFill>
          <a:blip r:embed="rId8"/>
          <a:stretch>
            <a:fillRect/>
          </a:stretch>
        </p:blipFill>
        <p:spPr>
          <a:xfrm>
            <a:off x="6636620" y="2159971"/>
            <a:ext cx="798817" cy="570180"/>
          </a:xfrm>
          <a:prstGeom prst="rect">
            <a:avLst/>
          </a:prstGeom>
        </p:spPr>
      </p:pic>
      <p:pic>
        <p:nvPicPr>
          <p:cNvPr id="13" name="Picture 12">
            <a:extLst>
              <a:ext uri="{FF2B5EF4-FFF2-40B4-BE49-F238E27FC236}">
                <a16:creationId xmlns:a16="http://schemas.microsoft.com/office/drawing/2014/main" id="{C970BC13-C181-4D9C-B4E0-53C214D8A37E}"/>
              </a:ext>
            </a:extLst>
          </p:cNvPr>
          <p:cNvPicPr>
            <a:picLocks noChangeAspect="1"/>
          </p:cNvPicPr>
          <p:nvPr/>
        </p:nvPicPr>
        <p:blipFill>
          <a:blip r:embed="rId9"/>
          <a:stretch>
            <a:fillRect/>
          </a:stretch>
        </p:blipFill>
        <p:spPr>
          <a:xfrm>
            <a:off x="7745595" y="2159971"/>
            <a:ext cx="1579554" cy="570180"/>
          </a:xfrm>
          <a:prstGeom prst="rect">
            <a:avLst/>
          </a:prstGeom>
        </p:spPr>
      </p:pic>
      <p:pic>
        <p:nvPicPr>
          <p:cNvPr id="14" name="Picture 13">
            <a:extLst>
              <a:ext uri="{FF2B5EF4-FFF2-40B4-BE49-F238E27FC236}">
                <a16:creationId xmlns:a16="http://schemas.microsoft.com/office/drawing/2014/main" id="{30A41028-FDD4-429D-9185-D779191E9442}"/>
              </a:ext>
            </a:extLst>
          </p:cNvPr>
          <p:cNvPicPr>
            <a:picLocks noChangeAspect="1"/>
          </p:cNvPicPr>
          <p:nvPr/>
        </p:nvPicPr>
        <p:blipFill>
          <a:blip r:embed="rId10"/>
          <a:stretch>
            <a:fillRect/>
          </a:stretch>
        </p:blipFill>
        <p:spPr>
          <a:xfrm>
            <a:off x="9530194" y="2932815"/>
            <a:ext cx="1970809" cy="882105"/>
          </a:xfrm>
          <a:prstGeom prst="rect">
            <a:avLst/>
          </a:prstGeom>
        </p:spPr>
      </p:pic>
    </p:spTree>
    <p:extLst>
      <p:ext uri="{BB962C8B-B14F-4D97-AF65-F5344CB8AC3E}">
        <p14:creationId xmlns:p14="http://schemas.microsoft.com/office/powerpoint/2010/main" val="12601643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943E0-40D3-4A8E-8FBA-E8D86AF13AB6}"/>
              </a:ext>
            </a:extLst>
          </p:cNvPr>
          <p:cNvSpPr>
            <a:spLocks noGrp="1"/>
          </p:cNvSpPr>
          <p:nvPr>
            <p:ph type="title"/>
          </p:nvPr>
        </p:nvSpPr>
        <p:spPr/>
        <p:txBody>
          <a:bodyPr/>
          <a:lstStyle/>
          <a:p>
            <a:r>
              <a:rPr lang="en-US" dirty="0"/>
              <a:t>Talent Acquisition – </a:t>
            </a:r>
            <a:r>
              <a:rPr lang="en-US" dirty="0" err="1"/>
              <a:t>Pfenex</a:t>
            </a:r>
            <a:r>
              <a:rPr lang="en-US" dirty="0"/>
              <a:t> Employee Referral Program</a:t>
            </a:r>
          </a:p>
        </p:txBody>
      </p:sp>
      <p:sp>
        <p:nvSpPr>
          <p:cNvPr id="3" name="Content Placeholder 2">
            <a:extLst>
              <a:ext uri="{FF2B5EF4-FFF2-40B4-BE49-F238E27FC236}">
                <a16:creationId xmlns:a16="http://schemas.microsoft.com/office/drawing/2014/main" id="{C1E40050-9122-46A1-9FEF-3AAF93D44823}"/>
              </a:ext>
            </a:extLst>
          </p:cNvPr>
          <p:cNvSpPr>
            <a:spLocks noGrp="1"/>
          </p:cNvSpPr>
          <p:nvPr>
            <p:ph idx="1"/>
          </p:nvPr>
        </p:nvSpPr>
        <p:spPr/>
        <p:txBody>
          <a:bodyPr>
            <a:normAutofit lnSpcReduction="10000"/>
          </a:bodyPr>
          <a:lstStyle/>
          <a:p>
            <a:r>
              <a:rPr lang="en-US" dirty="0" err="1"/>
              <a:t>Pfenex</a:t>
            </a:r>
            <a:r>
              <a:rPr lang="en-US" dirty="0"/>
              <a:t> Referral Program Amounts:</a:t>
            </a:r>
          </a:p>
          <a:p>
            <a:pPr lvl="1"/>
            <a:r>
              <a:rPr lang="en-US" dirty="0"/>
              <a:t>$1,000 for all FTE Positions</a:t>
            </a:r>
          </a:p>
          <a:p>
            <a:pPr lvl="1"/>
            <a:r>
              <a:rPr lang="en-US" dirty="0"/>
              <a:t>$1,500 for business-critical positions</a:t>
            </a:r>
          </a:p>
          <a:p>
            <a:r>
              <a:rPr lang="en-US" dirty="0"/>
              <a:t>Process:</a:t>
            </a:r>
          </a:p>
          <a:p>
            <a:pPr lvl="1"/>
            <a:r>
              <a:rPr lang="en-US" dirty="0"/>
              <a:t>The referrer must submit the candidate name, resume (if available), and position to Human Resources via the Careers@pfenex.com e-mail within 3 days of the candidate applying </a:t>
            </a:r>
          </a:p>
          <a:p>
            <a:r>
              <a:rPr lang="en-US" dirty="0"/>
              <a:t>Eligibility: </a:t>
            </a:r>
          </a:p>
          <a:p>
            <a:pPr lvl="1"/>
            <a:r>
              <a:rPr lang="en-US" dirty="0"/>
              <a:t>Only FTE employees are eligible to receive the referral bonus</a:t>
            </a:r>
          </a:p>
          <a:p>
            <a:pPr lvl="1"/>
            <a:r>
              <a:rPr lang="en-US" dirty="0"/>
              <a:t>Sr. Directors, hiring managers, and Human Resources are not eligible</a:t>
            </a:r>
          </a:p>
          <a:p>
            <a:pPr lvl="1"/>
            <a:r>
              <a:rPr lang="en-US" dirty="0"/>
              <a:t>Candidate must not be a relative or a former </a:t>
            </a:r>
            <a:r>
              <a:rPr lang="en-US" dirty="0" err="1"/>
              <a:t>Pfenex</a:t>
            </a:r>
            <a:r>
              <a:rPr lang="en-US" dirty="0"/>
              <a:t> employee</a:t>
            </a:r>
          </a:p>
          <a:p>
            <a:r>
              <a:rPr lang="en-US" dirty="0"/>
              <a:t>Payout Criteria:</a:t>
            </a:r>
          </a:p>
          <a:p>
            <a:pPr lvl="1"/>
            <a:r>
              <a:rPr lang="en-US" dirty="0"/>
              <a:t>New employee must be employed for a full 45 days.</a:t>
            </a:r>
          </a:p>
          <a:p>
            <a:pPr lvl="1"/>
            <a:r>
              <a:rPr lang="en-US" dirty="0"/>
              <a:t>Referrer must be an active employee at the time of payout</a:t>
            </a:r>
          </a:p>
          <a:p>
            <a:endParaRPr lang="en-US" dirty="0"/>
          </a:p>
        </p:txBody>
      </p:sp>
      <p:sp>
        <p:nvSpPr>
          <p:cNvPr id="4" name="Content Placeholder 3">
            <a:extLst>
              <a:ext uri="{FF2B5EF4-FFF2-40B4-BE49-F238E27FC236}">
                <a16:creationId xmlns:a16="http://schemas.microsoft.com/office/drawing/2014/main" id="{0E8EC6E5-2A25-47EA-B418-9D075FB5BD65}"/>
              </a:ext>
            </a:extLst>
          </p:cNvPr>
          <p:cNvSpPr>
            <a:spLocks noGrp="1"/>
          </p:cNvSpPr>
          <p:nvPr>
            <p:ph idx="11"/>
          </p:nvPr>
        </p:nvSpPr>
        <p:spPr/>
        <p:txBody>
          <a:bodyPr/>
          <a:lstStyle/>
          <a:p>
            <a:r>
              <a:rPr lang="en-US" dirty="0"/>
              <a:t>Function Overview	</a:t>
            </a:r>
          </a:p>
        </p:txBody>
      </p:sp>
      <p:sp>
        <p:nvSpPr>
          <p:cNvPr id="5" name="Slide Number Placeholder 4">
            <a:extLst>
              <a:ext uri="{FF2B5EF4-FFF2-40B4-BE49-F238E27FC236}">
                <a16:creationId xmlns:a16="http://schemas.microsoft.com/office/drawing/2014/main" id="{51E2BB1A-E805-4550-934A-F44DB102EB9B}"/>
              </a:ext>
            </a:extLst>
          </p:cNvPr>
          <p:cNvSpPr>
            <a:spLocks noGrp="1"/>
          </p:cNvSpPr>
          <p:nvPr>
            <p:ph type="sldNum" sz="quarter" idx="4"/>
          </p:nvPr>
        </p:nvSpPr>
        <p:spPr/>
        <p:txBody>
          <a:bodyPr/>
          <a:lstStyle/>
          <a:p>
            <a:fld id="{68165CFE-D372-BE4D-8FFB-F209F114AE1D}" type="slidenum">
              <a:rPr lang="en-US" smtClean="0"/>
              <a:pPr/>
              <a:t>27</a:t>
            </a:fld>
            <a:endParaRPr lang="en-US" dirty="0"/>
          </a:p>
        </p:txBody>
      </p:sp>
      <p:sp>
        <p:nvSpPr>
          <p:cNvPr id="6" name="Footer Placeholder 5">
            <a:extLst>
              <a:ext uri="{FF2B5EF4-FFF2-40B4-BE49-F238E27FC236}">
                <a16:creationId xmlns:a16="http://schemas.microsoft.com/office/drawing/2014/main" id="{D95FE5C3-1EE9-4D84-AC57-E93F72E34719}"/>
              </a:ext>
            </a:extLst>
          </p:cNvPr>
          <p:cNvSpPr>
            <a:spLocks noGrp="1"/>
          </p:cNvSpPr>
          <p:nvPr>
            <p:ph type="ftr" sz="quarter" idx="3"/>
          </p:nvPr>
        </p:nvSpPr>
        <p:spPr/>
        <p:txBody>
          <a:bodyPr/>
          <a:lstStyle/>
          <a:p>
            <a:pPr algn="l"/>
            <a:r>
              <a:rPr lang="en-US"/>
              <a:t>CONFIDENTIAL</a:t>
            </a:r>
            <a:endParaRPr lang="en-US" dirty="0"/>
          </a:p>
        </p:txBody>
      </p:sp>
      <p:pic>
        <p:nvPicPr>
          <p:cNvPr id="7" name="Picture 6" descr="A picture containing food, light&#10;&#10;Description automatically generated">
            <a:extLst>
              <a:ext uri="{FF2B5EF4-FFF2-40B4-BE49-F238E27FC236}">
                <a16:creationId xmlns:a16="http://schemas.microsoft.com/office/drawing/2014/main" id="{4DA23FF5-0BED-4D99-8B89-8A8465159D4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013467" y="3644998"/>
            <a:ext cx="2776078" cy="2776078"/>
          </a:xfrm>
          <a:prstGeom prst="rect">
            <a:avLst/>
          </a:prstGeom>
        </p:spPr>
      </p:pic>
    </p:spTree>
    <p:extLst>
      <p:ext uri="{BB962C8B-B14F-4D97-AF65-F5344CB8AC3E}">
        <p14:creationId xmlns:p14="http://schemas.microsoft.com/office/powerpoint/2010/main" val="7145438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79039-62AE-4BD9-B12F-8E796DB1F98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33970D8-0650-41C8-A245-C051B761E272}"/>
              </a:ext>
            </a:extLst>
          </p:cNvPr>
          <p:cNvSpPr>
            <a:spLocks noGrp="1"/>
          </p:cNvSpPr>
          <p:nvPr>
            <p:ph idx="1"/>
          </p:nvPr>
        </p:nvSpPr>
        <p:spPr/>
        <p:txBody>
          <a:bodyPr/>
          <a:lstStyle/>
          <a:p>
            <a:r>
              <a:rPr lang="fr-FR" dirty="0" err="1"/>
              <a:t>Pfnex</a:t>
            </a:r>
            <a:r>
              <a:rPr lang="fr-FR" dirty="0"/>
              <a:t> Intranet Page</a:t>
            </a:r>
          </a:p>
          <a:p>
            <a:r>
              <a:rPr lang="fr-FR" dirty="0"/>
              <a:t>  https://in.pfenex.com/</a:t>
            </a:r>
          </a:p>
          <a:p>
            <a:endParaRPr lang="en-US" dirty="0"/>
          </a:p>
        </p:txBody>
      </p:sp>
      <p:sp>
        <p:nvSpPr>
          <p:cNvPr id="4" name="Content Placeholder 3">
            <a:extLst>
              <a:ext uri="{FF2B5EF4-FFF2-40B4-BE49-F238E27FC236}">
                <a16:creationId xmlns:a16="http://schemas.microsoft.com/office/drawing/2014/main" id="{E1AC6276-987A-44F8-BB4C-E8D014661CEA}"/>
              </a:ext>
            </a:extLst>
          </p:cNvPr>
          <p:cNvSpPr>
            <a:spLocks noGrp="1"/>
          </p:cNvSpPr>
          <p:nvPr>
            <p:ph idx="11"/>
          </p:nvPr>
        </p:nvSpPr>
        <p:spPr/>
        <p:txBody>
          <a:bodyPr/>
          <a:lstStyle/>
          <a:p>
            <a:r>
              <a:rPr lang="en-US" dirty="0"/>
              <a:t>Function Overview</a:t>
            </a:r>
          </a:p>
        </p:txBody>
      </p:sp>
      <p:sp>
        <p:nvSpPr>
          <p:cNvPr id="5" name="Slide Number Placeholder 4">
            <a:extLst>
              <a:ext uri="{FF2B5EF4-FFF2-40B4-BE49-F238E27FC236}">
                <a16:creationId xmlns:a16="http://schemas.microsoft.com/office/drawing/2014/main" id="{6C372A67-4AA3-49D1-AA87-D91F473A1770}"/>
              </a:ext>
            </a:extLst>
          </p:cNvPr>
          <p:cNvSpPr>
            <a:spLocks noGrp="1"/>
          </p:cNvSpPr>
          <p:nvPr>
            <p:ph type="sldNum" sz="quarter" idx="4"/>
          </p:nvPr>
        </p:nvSpPr>
        <p:spPr/>
        <p:txBody>
          <a:bodyPr/>
          <a:lstStyle/>
          <a:p>
            <a:fld id="{68165CFE-D372-BE4D-8FFB-F209F114AE1D}" type="slidenum">
              <a:rPr lang="en-US" smtClean="0"/>
              <a:pPr/>
              <a:t>28</a:t>
            </a:fld>
            <a:endParaRPr lang="en-US" dirty="0"/>
          </a:p>
        </p:txBody>
      </p:sp>
      <p:sp>
        <p:nvSpPr>
          <p:cNvPr id="6" name="Footer Placeholder 5">
            <a:extLst>
              <a:ext uri="{FF2B5EF4-FFF2-40B4-BE49-F238E27FC236}">
                <a16:creationId xmlns:a16="http://schemas.microsoft.com/office/drawing/2014/main" id="{C7813D4E-0430-4BF7-AD19-C42AA373E164}"/>
              </a:ext>
            </a:extLst>
          </p:cNvPr>
          <p:cNvSpPr>
            <a:spLocks noGrp="1"/>
          </p:cNvSpPr>
          <p:nvPr>
            <p:ph type="ftr" sz="quarter" idx="3"/>
          </p:nvPr>
        </p:nvSpPr>
        <p:spPr/>
        <p:txBody>
          <a:bodyPr/>
          <a:lstStyle/>
          <a:p>
            <a:pPr algn="l"/>
            <a:r>
              <a:rPr lang="en-US"/>
              <a:t>CONFIDENTIAL</a:t>
            </a:r>
            <a:endParaRPr lang="en-US" dirty="0"/>
          </a:p>
        </p:txBody>
      </p:sp>
      <p:pic>
        <p:nvPicPr>
          <p:cNvPr id="8" name="Picture 7" descr="A screenshot of a cell phone&#10;&#10;Description automatically generated">
            <a:extLst>
              <a:ext uri="{FF2B5EF4-FFF2-40B4-BE49-F238E27FC236}">
                <a16:creationId xmlns:a16="http://schemas.microsoft.com/office/drawing/2014/main" id="{0B16175C-D5A1-4DB0-AB2E-99150D4C3AD0}"/>
              </a:ext>
            </a:extLst>
          </p:cNvPr>
          <p:cNvPicPr>
            <a:picLocks noChangeAspect="1"/>
          </p:cNvPicPr>
          <p:nvPr/>
        </p:nvPicPr>
        <p:blipFill>
          <a:blip r:embed="rId2"/>
          <a:stretch>
            <a:fillRect/>
          </a:stretch>
        </p:blipFill>
        <p:spPr>
          <a:xfrm>
            <a:off x="1893782" y="2398735"/>
            <a:ext cx="8071265" cy="4115011"/>
          </a:xfrm>
          <a:prstGeom prst="rect">
            <a:avLst/>
          </a:prstGeom>
        </p:spPr>
      </p:pic>
    </p:spTree>
    <p:extLst>
      <p:ext uri="{BB962C8B-B14F-4D97-AF65-F5344CB8AC3E}">
        <p14:creationId xmlns:p14="http://schemas.microsoft.com/office/powerpoint/2010/main" val="21975554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CF53E8-E438-4512-98CD-AEF1E8EEB0B1}"/>
              </a:ext>
            </a:extLst>
          </p:cNvPr>
          <p:cNvPicPr>
            <a:picLocks noChangeAspect="1"/>
          </p:cNvPicPr>
          <p:nvPr/>
        </p:nvPicPr>
        <p:blipFill rotWithShape="1">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b="14905"/>
          <a:stretch/>
        </p:blipFill>
        <p:spPr>
          <a:xfrm>
            <a:off x="794832" y="1621422"/>
            <a:ext cx="10560522" cy="4510517"/>
          </a:xfrm>
          <a:prstGeom prst="rect">
            <a:avLst/>
          </a:prstGeom>
        </p:spPr>
      </p:pic>
      <p:sp>
        <p:nvSpPr>
          <p:cNvPr id="2" name="Title 1">
            <a:extLst>
              <a:ext uri="{FF2B5EF4-FFF2-40B4-BE49-F238E27FC236}">
                <a16:creationId xmlns:a16="http://schemas.microsoft.com/office/drawing/2014/main" id="{A99B96F8-BB0C-4470-8FBF-B0C18E94393F}"/>
              </a:ext>
            </a:extLst>
          </p:cNvPr>
          <p:cNvSpPr>
            <a:spLocks noGrp="1"/>
          </p:cNvSpPr>
          <p:nvPr>
            <p:ph type="title"/>
          </p:nvPr>
        </p:nvSpPr>
        <p:spPr/>
        <p:txBody>
          <a:bodyPr/>
          <a:lstStyle/>
          <a:p>
            <a:r>
              <a:rPr lang="en-US" dirty="0" err="1"/>
              <a:t>Pfenex</a:t>
            </a:r>
            <a:r>
              <a:rPr lang="en-US" dirty="0"/>
              <a:t> Company Background</a:t>
            </a:r>
          </a:p>
        </p:txBody>
      </p:sp>
      <p:sp>
        <p:nvSpPr>
          <p:cNvPr id="4" name="Slide Number Placeholder 3">
            <a:extLst>
              <a:ext uri="{FF2B5EF4-FFF2-40B4-BE49-F238E27FC236}">
                <a16:creationId xmlns:a16="http://schemas.microsoft.com/office/drawing/2014/main" id="{9A4B8E0D-E355-4686-B323-30402F07044E}"/>
              </a:ext>
            </a:extLst>
          </p:cNvPr>
          <p:cNvSpPr>
            <a:spLocks noGrp="1"/>
          </p:cNvSpPr>
          <p:nvPr>
            <p:ph type="sldNum" sz="quarter" idx="4"/>
          </p:nvPr>
        </p:nvSpPr>
        <p:spPr/>
        <p:txBody>
          <a:bodyPr/>
          <a:lstStyle/>
          <a:p>
            <a:fld id="{68165CFE-D372-BE4D-8FFB-F209F114AE1D}" type="slidenum">
              <a:rPr lang="en-US" smtClean="0"/>
              <a:pPr/>
              <a:t>3</a:t>
            </a:fld>
            <a:endParaRPr lang="en-US" dirty="0"/>
          </a:p>
        </p:txBody>
      </p:sp>
      <p:sp>
        <p:nvSpPr>
          <p:cNvPr id="5" name="Footer Placeholder 4">
            <a:extLst>
              <a:ext uri="{FF2B5EF4-FFF2-40B4-BE49-F238E27FC236}">
                <a16:creationId xmlns:a16="http://schemas.microsoft.com/office/drawing/2014/main" id="{9AA8729D-DE74-4010-962D-4F3EE02D1AC3}"/>
              </a:ext>
            </a:extLst>
          </p:cNvPr>
          <p:cNvSpPr>
            <a:spLocks noGrp="1"/>
          </p:cNvSpPr>
          <p:nvPr>
            <p:ph type="ftr" sz="quarter" idx="3"/>
          </p:nvPr>
        </p:nvSpPr>
        <p:spPr/>
        <p:txBody>
          <a:bodyPr/>
          <a:lstStyle/>
          <a:p>
            <a:pPr algn="l"/>
            <a:r>
              <a:rPr lang="en-US"/>
              <a:t>CONFIDENTIAL</a:t>
            </a:r>
            <a:endParaRPr lang="en-US" dirty="0"/>
          </a:p>
        </p:txBody>
      </p:sp>
      <p:sp>
        <p:nvSpPr>
          <p:cNvPr id="9" name="TextBox 8">
            <a:extLst>
              <a:ext uri="{FF2B5EF4-FFF2-40B4-BE49-F238E27FC236}">
                <a16:creationId xmlns:a16="http://schemas.microsoft.com/office/drawing/2014/main" id="{F55DAE1A-A324-47D3-8CDA-4CBBA3303C79}"/>
              </a:ext>
            </a:extLst>
          </p:cNvPr>
          <p:cNvSpPr txBox="1"/>
          <p:nvPr/>
        </p:nvSpPr>
        <p:spPr>
          <a:xfrm>
            <a:off x="878889" y="1740023"/>
            <a:ext cx="10014012" cy="2616101"/>
          </a:xfrm>
          <a:prstGeom prst="rect">
            <a:avLst/>
          </a:prstGeom>
          <a:noFill/>
        </p:spPr>
        <p:txBody>
          <a:bodyPr wrap="square" rtlCol="0">
            <a:spAutoFit/>
          </a:bodyPr>
          <a:lstStyle/>
          <a:p>
            <a:pPr marL="285750" indent="-285750">
              <a:buFont typeface="Arial" panose="020B0604020202020204" pitchFamily="34" charset="0"/>
              <a:buChar char="•"/>
            </a:pPr>
            <a:r>
              <a:rPr lang="en-US" spc="35" dirty="0" err="1">
                <a:solidFill>
                  <a:schemeClr val="bg1"/>
                </a:solidFill>
                <a:cs typeface="Gotham Book"/>
              </a:rPr>
              <a:t>Pfenex</a:t>
            </a:r>
            <a:r>
              <a:rPr lang="en-US" spc="35" dirty="0">
                <a:solidFill>
                  <a:schemeClr val="bg1"/>
                </a:solidFill>
                <a:cs typeface="Gotham Book"/>
              </a:rPr>
              <a:t> is a biotechnology company, founded in 2009, focused on the development of complex </a:t>
            </a:r>
            <a:r>
              <a:rPr lang="en-CA" spc="35" dirty="0">
                <a:solidFill>
                  <a:schemeClr val="bg1"/>
                </a:solidFill>
                <a:cs typeface="Gotham Book"/>
              </a:rPr>
              <a:t>proteins, biosimilars, therapeutic equivalents and vaccines using our unique, patented </a:t>
            </a:r>
            <a:r>
              <a:rPr lang="en-CA" spc="35" dirty="0" err="1">
                <a:solidFill>
                  <a:schemeClr val="bg1"/>
                </a:solidFill>
                <a:cs typeface="Gotham Book"/>
              </a:rPr>
              <a:t>Pfenex</a:t>
            </a:r>
            <a:r>
              <a:rPr lang="en-CA" spc="35" dirty="0">
                <a:solidFill>
                  <a:schemeClr val="bg1"/>
                </a:solidFill>
                <a:cs typeface="Gotham Book"/>
              </a:rPr>
              <a:t> Expression Technology™ platform</a:t>
            </a:r>
            <a:br>
              <a:rPr lang="en-CA" spc="35" dirty="0">
                <a:solidFill>
                  <a:schemeClr val="bg1"/>
                </a:solidFill>
                <a:cs typeface="Gotham Book"/>
              </a:rPr>
            </a:br>
            <a:endParaRPr lang="en-CA" spc="35" dirty="0">
              <a:solidFill>
                <a:schemeClr val="bg1"/>
              </a:solidFill>
              <a:cs typeface="Gotham Book"/>
            </a:endParaRPr>
          </a:p>
          <a:p>
            <a:pPr marL="285750" indent="-285750">
              <a:buFont typeface="Arial" panose="020B0604020202020204" pitchFamily="34" charset="0"/>
              <a:buChar char="•"/>
            </a:pPr>
            <a:r>
              <a:rPr lang="en-CA" spc="35" dirty="0">
                <a:solidFill>
                  <a:schemeClr val="bg1"/>
                </a:solidFill>
                <a:cs typeface="Gotham Book"/>
              </a:rPr>
              <a:t>Extensive competencies from early research and design to regulatory filing and partnership management</a:t>
            </a:r>
            <a:br>
              <a:rPr lang="en-CA" spc="35" dirty="0">
                <a:solidFill>
                  <a:schemeClr val="bg1"/>
                </a:solidFill>
                <a:cs typeface="Gotham Book"/>
              </a:rPr>
            </a:br>
            <a:endParaRPr lang="en-CA" spc="35" dirty="0">
              <a:solidFill>
                <a:schemeClr val="bg1"/>
              </a:solidFill>
              <a:cs typeface="Gotham Book"/>
            </a:endParaRPr>
          </a:p>
          <a:p>
            <a:pPr marL="285750" indent="-285750">
              <a:buFont typeface="Arial" panose="020B0604020202020204" pitchFamily="34" charset="0"/>
              <a:buChar char="•"/>
            </a:pPr>
            <a:r>
              <a:rPr lang="en-US" dirty="0">
                <a:solidFill>
                  <a:schemeClr val="bg1"/>
                </a:solidFill>
              </a:rPr>
              <a:t> </a:t>
            </a:r>
            <a:r>
              <a:rPr lang="en-CA" spc="35" dirty="0">
                <a:solidFill>
                  <a:schemeClr val="bg1"/>
                </a:solidFill>
                <a:cs typeface="Gotham Book"/>
              </a:rPr>
              <a:t>85+ FTE, San Diego-based, listed on </a:t>
            </a:r>
            <a:r>
              <a:rPr lang="en-US" dirty="0">
                <a:solidFill>
                  <a:schemeClr val="bg1"/>
                </a:solidFill>
              </a:rPr>
              <a:t>NYSE American: PFNX</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801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80973" y="475615"/>
            <a:ext cx="3843654" cy="574040"/>
          </a:xfrm>
          <a:prstGeom prst="rect">
            <a:avLst/>
          </a:prstGeom>
        </p:spPr>
        <p:txBody>
          <a:bodyPr vert="horz" wrap="square" lIns="0" tIns="12700" rIns="0" bIns="0" rtlCol="0">
            <a:spAutoFit/>
          </a:bodyPr>
          <a:lstStyle/>
          <a:p>
            <a:pPr marL="12700">
              <a:lnSpc>
                <a:spcPct val="100000"/>
              </a:lnSpc>
              <a:spcBef>
                <a:spcPts val="100"/>
              </a:spcBef>
            </a:pPr>
            <a:r>
              <a:rPr lang="en-US" sz="3600" spc="-25" dirty="0"/>
              <a:t>Company</a:t>
            </a:r>
            <a:r>
              <a:rPr sz="3600" spc="-55" dirty="0"/>
              <a:t> </a:t>
            </a:r>
            <a:r>
              <a:rPr sz="3600" spc="-5" dirty="0"/>
              <a:t>Overview</a:t>
            </a:r>
            <a:endParaRPr sz="3600" dirty="0"/>
          </a:p>
        </p:txBody>
      </p:sp>
      <p:sp>
        <p:nvSpPr>
          <p:cNvPr id="3" name="object 3"/>
          <p:cNvSpPr/>
          <p:nvPr/>
        </p:nvSpPr>
        <p:spPr>
          <a:xfrm>
            <a:off x="757427" y="2004060"/>
            <a:ext cx="477520" cy="542925"/>
          </a:xfrm>
          <a:custGeom>
            <a:avLst/>
            <a:gdLst/>
            <a:ahLst/>
            <a:cxnLst/>
            <a:rect l="l" t="t" r="r" b="b"/>
            <a:pathLst>
              <a:path w="477519" h="542925">
                <a:moveTo>
                  <a:pt x="0" y="542544"/>
                </a:moveTo>
                <a:lnTo>
                  <a:pt x="477012" y="542544"/>
                </a:lnTo>
                <a:lnTo>
                  <a:pt x="477012" y="0"/>
                </a:lnTo>
                <a:lnTo>
                  <a:pt x="0" y="0"/>
                </a:lnTo>
                <a:lnTo>
                  <a:pt x="0" y="542544"/>
                </a:lnTo>
                <a:close/>
              </a:path>
            </a:pathLst>
          </a:custGeom>
          <a:solidFill>
            <a:srgbClr val="091A2D"/>
          </a:solidFill>
        </p:spPr>
        <p:txBody>
          <a:bodyPr wrap="square" lIns="0" tIns="0" rIns="0" bIns="0" rtlCol="0"/>
          <a:lstStyle/>
          <a:p>
            <a:endParaRPr/>
          </a:p>
        </p:txBody>
      </p:sp>
      <p:sp>
        <p:nvSpPr>
          <p:cNvPr id="4" name="object 4"/>
          <p:cNvSpPr/>
          <p:nvPr/>
        </p:nvSpPr>
        <p:spPr>
          <a:xfrm>
            <a:off x="1257300" y="2004060"/>
            <a:ext cx="10503535" cy="789940"/>
          </a:xfrm>
          <a:custGeom>
            <a:avLst/>
            <a:gdLst/>
            <a:ahLst/>
            <a:cxnLst/>
            <a:rect l="l" t="t" r="r" b="b"/>
            <a:pathLst>
              <a:path w="10503535" h="789939">
                <a:moveTo>
                  <a:pt x="0" y="789432"/>
                </a:moveTo>
                <a:lnTo>
                  <a:pt x="10503408" y="789432"/>
                </a:lnTo>
                <a:lnTo>
                  <a:pt x="10503408" y="0"/>
                </a:lnTo>
                <a:lnTo>
                  <a:pt x="0" y="0"/>
                </a:lnTo>
                <a:lnTo>
                  <a:pt x="0" y="789432"/>
                </a:lnTo>
                <a:close/>
              </a:path>
            </a:pathLst>
          </a:custGeom>
          <a:solidFill>
            <a:srgbClr val="9FC2EC">
              <a:alpha val="19999"/>
            </a:srgbClr>
          </a:solidFill>
        </p:spPr>
        <p:txBody>
          <a:bodyPr wrap="square" lIns="0" tIns="0" rIns="0" bIns="0" rtlCol="0"/>
          <a:lstStyle/>
          <a:p>
            <a:endParaRPr/>
          </a:p>
        </p:txBody>
      </p:sp>
      <p:sp>
        <p:nvSpPr>
          <p:cNvPr id="5" name="object 5"/>
          <p:cNvSpPr/>
          <p:nvPr/>
        </p:nvSpPr>
        <p:spPr>
          <a:xfrm>
            <a:off x="1260347" y="2007107"/>
            <a:ext cx="2022475" cy="547370"/>
          </a:xfrm>
          <a:custGeom>
            <a:avLst/>
            <a:gdLst/>
            <a:ahLst/>
            <a:cxnLst/>
            <a:rect l="l" t="t" r="r" b="b"/>
            <a:pathLst>
              <a:path w="2022475" h="547369">
                <a:moveTo>
                  <a:pt x="1748789" y="0"/>
                </a:moveTo>
                <a:lnTo>
                  <a:pt x="0" y="0"/>
                </a:lnTo>
                <a:lnTo>
                  <a:pt x="0" y="547115"/>
                </a:lnTo>
                <a:lnTo>
                  <a:pt x="1748789" y="547115"/>
                </a:lnTo>
                <a:lnTo>
                  <a:pt x="2022348" y="273557"/>
                </a:lnTo>
                <a:lnTo>
                  <a:pt x="1748789" y="0"/>
                </a:lnTo>
                <a:close/>
              </a:path>
            </a:pathLst>
          </a:custGeom>
          <a:solidFill>
            <a:srgbClr val="1AACCD"/>
          </a:solidFill>
        </p:spPr>
        <p:txBody>
          <a:bodyPr wrap="square" lIns="0" tIns="0" rIns="0" bIns="0" rtlCol="0"/>
          <a:lstStyle/>
          <a:p>
            <a:endParaRPr/>
          </a:p>
        </p:txBody>
      </p:sp>
      <p:sp>
        <p:nvSpPr>
          <p:cNvPr id="6" name="object 6"/>
          <p:cNvSpPr txBox="1"/>
          <p:nvPr/>
        </p:nvSpPr>
        <p:spPr>
          <a:xfrm>
            <a:off x="1132738" y="1319910"/>
            <a:ext cx="10233025" cy="1083310"/>
          </a:xfrm>
          <a:prstGeom prst="rect">
            <a:avLst/>
          </a:prstGeom>
        </p:spPr>
        <p:txBody>
          <a:bodyPr vert="horz" wrap="square" lIns="0" tIns="12700" rIns="0" bIns="0" rtlCol="0">
            <a:spAutoFit/>
          </a:bodyPr>
          <a:lstStyle/>
          <a:p>
            <a:pPr algn="ctr">
              <a:lnSpc>
                <a:spcPts val="2050"/>
              </a:lnSpc>
              <a:spcBef>
                <a:spcPts val="100"/>
              </a:spcBef>
            </a:pPr>
            <a:r>
              <a:rPr sz="1800" b="1" spc="-10" dirty="0">
                <a:latin typeface="Calibri"/>
                <a:cs typeface="Calibri"/>
              </a:rPr>
              <a:t>Pfenex </a:t>
            </a:r>
            <a:r>
              <a:rPr sz="1800" b="1" dirty="0">
                <a:latin typeface="Calibri"/>
                <a:cs typeface="Calibri"/>
              </a:rPr>
              <a:t>is a </a:t>
            </a:r>
            <a:r>
              <a:rPr sz="1800" b="1" spc="-10" dirty="0">
                <a:latin typeface="Calibri"/>
                <a:cs typeface="Calibri"/>
              </a:rPr>
              <a:t>development </a:t>
            </a:r>
            <a:r>
              <a:rPr sz="1800" b="1" dirty="0">
                <a:latin typeface="Calibri"/>
                <a:cs typeface="Calibri"/>
              </a:rPr>
              <a:t>and </a:t>
            </a:r>
            <a:r>
              <a:rPr sz="1800" b="1" spc="-5" dirty="0">
                <a:latin typeface="Calibri"/>
                <a:cs typeface="Calibri"/>
              </a:rPr>
              <a:t>licensing </a:t>
            </a:r>
            <a:r>
              <a:rPr sz="1800" b="1" spc="-10" dirty="0">
                <a:latin typeface="Calibri"/>
                <a:cs typeface="Calibri"/>
              </a:rPr>
              <a:t>biotechnology company leveraging </a:t>
            </a:r>
            <a:r>
              <a:rPr sz="1800" b="1" dirty="0">
                <a:latin typeface="Calibri"/>
                <a:cs typeface="Calibri"/>
              </a:rPr>
              <a:t>its </a:t>
            </a:r>
            <a:r>
              <a:rPr sz="1800" b="1" spc="-10" dirty="0">
                <a:latin typeface="Calibri"/>
                <a:cs typeface="Calibri"/>
              </a:rPr>
              <a:t>Pfenex </a:t>
            </a:r>
            <a:r>
              <a:rPr sz="1800" b="1" spc="-5" dirty="0">
                <a:latin typeface="Calibri"/>
                <a:cs typeface="Calibri"/>
              </a:rPr>
              <a:t>Expression</a:t>
            </a:r>
            <a:r>
              <a:rPr sz="1800" b="1" spc="-95" dirty="0">
                <a:latin typeface="Calibri"/>
                <a:cs typeface="Calibri"/>
              </a:rPr>
              <a:t> </a:t>
            </a:r>
            <a:r>
              <a:rPr sz="1800" b="1" spc="-20" dirty="0">
                <a:latin typeface="Calibri"/>
                <a:cs typeface="Calibri"/>
              </a:rPr>
              <a:t>Technology®</a:t>
            </a:r>
            <a:endParaRPr sz="1800">
              <a:latin typeface="Calibri"/>
              <a:cs typeface="Calibri"/>
            </a:endParaRPr>
          </a:p>
          <a:p>
            <a:pPr marL="5715" algn="ctr">
              <a:lnSpc>
                <a:spcPts val="2050"/>
              </a:lnSpc>
            </a:pPr>
            <a:r>
              <a:rPr sz="1800" b="1" spc="-5" dirty="0">
                <a:latin typeface="Calibri"/>
                <a:cs typeface="Calibri"/>
              </a:rPr>
              <a:t>platform </a:t>
            </a:r>
            <a:r>
              <a:rPr sz="1800" b="1" spc="-10" dirty="0">
                <a:latin typeface="Calibri"/>
                <a:cs typeface="Calibri"/>
              </a:rPr>
              <a:t>to </a:t>
            </a:r>
            <a:r>
              <a:rPr sz="1800" b="1" spc="-5" dirty="0">
                <a:latin typeface="Calibri"/>
                <a:cs typeface="Calibri"/>
              </a:rPr>
              <a:t>develop </a:t>
            </a:r>
            <a:r>
              <a:rPr sz="1800" b="1" dirty="0">
                <a:latin typeface="Calibri"/>
                <a:cs typeface="Calibri"/>
              </a:rPr>
              <a:t>and </a:t>
            </a:r>
            <a:r>
              <a:rPr sz="1800" b="1" spc="-10" dirty="0">
                <a:latin typeface="Calibri"/>
                <a:cs typeface="Calibri"/>
              </a:rPr>
              <a:t>commercialize improved protein therapies for </a:t>
            </a:r>
            <a:r>
              <a:rPr sz="1800" b="1" spc="-5" dirty="0">
                <a:latin typeface="Calibri"/>
                <a:cs typeface="Calibri"/>
              </a:rPr>
              <a:t>unmet patient</a:t>
            </a:r>
            <a:r>
              <a:rPr sz="1800" b="1" spc="-125" dirty="0">
                <a:latin typeface="Calibri"/>
                <a:cs typeface="Calibri"/>
              </a:rPr>
              <a:t> </a:t>
            </a:r>
            <a:r>
              <a:rPr sz="1800" b="1" spc="-5" dirty="0">
                <a:latin typeface="Calibri"/>
                <a:cs typeface="Calibri"/>
              </a:rPr>
              <a:t>needs</a:t>
            </a:r>
            <a:endParaRPr sz="1800">
              <a:latin typeface="Calibri"/>
              <a:cs typeface="Calibri"/>
            </a:endParaRPr>
          </a:p>
          <a:p>
            <a:pPr>
              <a:lnSpc>
                <a:spcPct val="100000"/>
              </a:lnSpc>
              <a:spcBef>
                <a:spcPts val="45"/>
              </a:spcBef>
            </a:pPr>
            <a:endParaRPr sz="1850">
              <a:latin typeface="Calibri"/>
              <a:cs typeface="Calibri"/>
            </a:endParaRPr>
          </a:p>
          <a:p>
            <a:pPr marL="218440">
              <a:lnSpc>
                <a:spcPct val="100000"/>
              </a:lnSpc>
              <a:tabLst>
                <a:tab pos="2338705" algn="l"/>
              </a:tabLst>
            </a:pPr>
            <a:r>
              <a:rPr sz="1600" b="1" spc="-20" dirty="0">
                <a:solidFill>
                  <a:srgbClr val="FFFFFF"/>
                </a:solidFill>
                <a:latin typeface="Calibri"/>
                <a:cs typeface="Calibri"/>
              </a:rPr>
              <a:t>Validated</a:t>
            </a:r>
            <a:r>
              <a:rPr sz="1600" b="1" spc="-10" dirty="0">
                <a:solidFill>
                  <a:srgbClr val="FFFFFF"/>
                </a:solidFill>
                <a:latin typeface="Calibri"/>
                <a:cs typeface="Calibri"/>
              </a:rPr>
              <a:t> Platform	</a:t>
            </a:r>
            <a:r>
              <a:rPr sz="2400" spc="-15" baseline="1736" dirty="0">
                <a:latin typeface="Calibri"/>
                <a:cs typeface="Calibri"/>
              </a:rPr>
              <a:t>Clinically </a:t>
            </a:r>
            <a:r>
              <a:rPr sz="2400" spc="-7" baseline="1736" dirty="0">
                <a:latin typeface="Calibri"/>
                <a:cs typeface="Calibri"/>
              </a:rPr>
              <a:t>and </a:t>
            </a:r>
            <a:r>
              <a:rPr sz="2400" spc="-15" baseline="1736" dirty="0">
                <a:latin typeface="Calibri"/>
                <a:cs typeface="Calibri"/>
              </a:rPr>
              <a:t>regulatory validated platform </a:t>
            </a:r>
            <a:r>
              <a:rPr sz="2400" spc="-7" baseline="1736" dirty="0">
                <a:latin typeface="Calibri"/>
                <a:cs typeface="Calibri"/>
              </a:rPr>
              <a:t>with </a:t>
            </a:r>
            <a:r>
              <a:rPr sz="2400" spc="-15" baseline="1736" dirty="0">
                <a:latin typeface="Calibri"/>
                <a:cs typeface="Calibri"/>
              </a:rPr>
              <a:t>FDA-approved</a:t>
            </a:r>
            <a:r>
              <a:rPr sz="2400" baseline="1736" dirty="0">
                <a:latin typeface="Calibri"/>
                <a:cs typeface="Calibri"/>
              </a:rPr>
              <a:t> </a:t>
            </a:r>
            <a:r>
              <a:rPr sz="2400" spc="-22" baseline="1736" dirty="0">
                <a:latin typeface="Calibri"/>
                <a:cs typeface="Calibri"/>
              </a:rPr>
              <a:t>product</a:t>
            </a:r>
            <a:endParaRPr sz="2400" baseline="1736">
              <a:latin typeface="Calibri"/>
              <a:cs typeface="Calibri"/>
            </a:endParaRPr>
          </a:p>
        </p:txBody>
      </p:sp>
      <p:sp>
        <p:nvSpPr>
          <p:cNvPr id="7" name="object 7"/>
          <p:cNvSpPr/>
          <p:nvPr/>
        </p:nvSpPr>
        <p:spPr>
          <a:xfrm>
            <a:off x="807719" y="2028444"/>
            <a:ext cx="348995" cy="348996"/>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755904" y="2915411"/>
            <a:ext cx="475615" cy="542925"/>
          </a:xfrm>
          <a:custGeom>
            <a:avLst/>
            <a:gdLst/>
            <a:ahLst/>
            <a:cxnLst/>
            <a:rect l="l" t="t" r="r" b="b"/>
            <a:pathLst>
              <a:path w="475615" h="542925">
                <a:moveTo>
                  <a:pt x="0" y="542544"/>
                </a:moveTo>
                <a:lnTo>
                  <a:pt x="475488" y="542544"/>
                </a:lnTo>
                <a:lnTo>
                  <a:pt x="475488" y="0"/>
                </a:lnTo>
                <a:lnTo>
                  <a:pt x="0" y="0"/>
                </a:lnTo>
                <a:lnTo>
                  <a:pt x="0" y="542544"/>
                </a:lnTo>
                <a:close/>
              </a:path>
            </a:pathLst>
          </a:custGeom>
          <a:solidFill>
            <a:srgbClr val="091A2D"/>
          </a:solidFill>
        </p:spPr>
        <p:txBody>
          <a:bodyPr wrap="square" lIns="0" tIns="0" rIns="0" bIns="0" rtlCol="0"/>
          <a:lstStyle/>
          <a:p>
            <a:endParaRPr/>
          </a:p>
        </p:txBody>
      </p:sp>
      <p:sp>
        <p:nvSpPr>
          <p:cNvPr id="9" name="object 9"/>
          <p:cNvSpPr/>
          <p:nvPr/>
        </p:nvSpPr>
        <p:spPr>
          <a:xfrm>
            <a:off x="1225296" y="2727998"/>
            <a:ext cx="10503535" cy="789940"/>
          </a:xfrm>
          <a:custGeom>
            <a:avLst/>
            <a:gdLst/>
            <a:ahLst/>
            <a:cxnLst/>
            <a:rect l="l" t="t" r="r" b="b"/>
            <a:pathLst>
              <a:path w="10503535" h="789939">
                <a:moveTo>
                  <a:pt x="0" y="789432"/>
                </a:moveTo>
                <a:lnTo>
                  <a:pt x="10503408" y="789432"/>
                </a:lnTo>
                <a:lnTo>
                  <a:pt x="10503408" y="0"/>
                </a:lnTo>
                <a:lnTo>
                  <a:pt x="0" y="0"/>
                </a:lnTo>
                <a:lnTo>
                  <a:pt x="0" y="789432"/>
                </a:lnTo>
                <a:close/>
              </a:path>
            </a:pathLst>
          </a:custGeom>
          <a:solidFill>
            <a:srgbClr val="9FC2EC">
              <a:alpha val="19999"/>
            </a:srgbClr>
          </a:solidFill>
        </p:spPr>
        <p:txBody>
          <a:bodyPr wrap="square" lIns="0" tIns="0" rIns="0" bIns="0" rtlCol="0"/>
          <a:lstStyle/>
          <a:p>
            <a:endParaRPr/>
          </a:p>
        </p:txBody>
      </p:sp>
      <p:sp>
        <p:nvSpPr>
          <p:cNvPr id="10" name="object 10"/>
          <p:cNvSpPr txBox="1"/>
          <p:nvPr/>
        </p:nvSpPr>
        <p:spPr>
          <a:xfrm>
            <a:off x="3458971" y="3044774"/>
            <a:ext cx="6765290" cy="269240"/>
          </a:xfrm>
          <a:prstGeom prst="rect">
            <a:avLst/>
          </a:prstGeom>
        </p:spPr>
        <p:txBody>
          <a:bodyPr vert="horz" wrap="square" lIns="0" tIns="12065" rIns="0" bIns="0" rtlCol="0">
            <a:spAutoFit/>
          </a:bodyPr>
          <a:lstStyle/>
          <a:p>
            <a:pPr marL="12700">
              <a:lnSpc>
                <a:spcPct val="100000"/>
              </a:lnSpc>
              <a:spcBef>
                <a:spcPts val="95"/>
              </a:spcBef>
            </a:pPr>
            <a:r>
              <a:rPr sz="1600" spc="-10" dirty="0">
                <a:latin typeface="Calibri"/>
                <a:cs typeface="Calibri"/>
              </a:rPr>
              <a:t>Products </a:t>
            </a:r>
            <a:r>
              <a:rPr sz="1600" spc="-5" dirty="0">
                <a:latin typeface="Calibri"/>
                <a:cs typeface="Calibri"/>
              </a:rPr>
              <a:t>nearing </a:t>
            </a:r>
            <a:r>
              <a:rPr sz="1600" spc="-10" dirty="0">
                <a:latin typeface="Calibri"/>
                <a:cs typeface="Calibri"/>
              </a:rPr>
              <a:t>commercialization </a:t>
            </a:r>
            <a:r>
              <a:rPr sz="1600" spc="-5" dirty="0">
                <a:latin typeface="Calibri"/>
                <a:cs typeface="Calibri"/>
              </a:rPr>
              <a:t>and clinical </a:t>
            </a:r>
            <a:r>
              <a:rPr sz="1600" spc="-10" dirty="0">
                <a:latin typeface="Calibri"/>
                <a:cs typeface="Calibri"/>
              </a:rPr>
              <a:t>stage biopharmaceutical</a:t>
            </a:r>
            <a:r>
              <a:rPr sz="1600" spc="60" dirty="0">
                <a:latin typeface="Calibri"/>
                <a:cs typeface="Calibri"/>
              </a:rPr>
              <a:t> </a:t>
            </a:r>
            <a:r>
              <a:rPr sz="1600" spc="-10" dirty="0">
                <a:latin typeface="Calibri"/>
                <a:cs typeface="Calibri"/>
              </a:rPr>
              <a:t>products</a:t>
            </a:r>
            <a:endParaRPr sz="1600">
              <a:latin typeface="Calibri"/>
              <a:cs typeface="Calibri"/>
            </a:endParaRPr>
          </a:p>
        </p:txBody>
      </p:sp>
      <p:sp>
        <p:nvSpPr>
          <p:cNvPr id="11" name="object 11"/>
          <p:cNvSpPr/>
          <p:nvPr/>
        </p:nvSpPr>
        <p:spPr>
          <a:xfrm>
            <a:off x="1257300" y="2918460"/>
            <a:ext cx="2022475" cy="547370"/>
          </a:xfrm>
          <a:custGeom>
            <a:avLst/>
            <a:gdLst/>
            <a:ahLst/>
            <a:cxnLst/>
            <a:rect l="l" t="t" r="r" b="b"/>
            <a:pathLst>
              <a:path w="2022475" h="547370">
                <a:moveTo>
                  <a:pt x="1748789" y="0"/>
                </a:moveTo>
                <a:lnTo>
                  <a:pt x="0" y="0"/>
                </a:lnTo>
                <a:lnTo>
                  <a:pt x="0" y="547115"/>
                </a:lnTo>
                <a:lnTo>
                  <a:pt x="1748789" y="547115"/>
                </a:lnTo>
                <a:lnTo>
                  <a:pt x="2022348" y="273557"/>
                </a:lnTo>
                <a:lnTo>
                  <a:pt x="1748789" y="0"/>
                </a:lnTo>
                <a:close/>
              </a:path>
            </a:pathLst>
          </a:custGeom>
          <a:solidFill>
            <a:srgbClr val="1AACCD"/>
          </a:solidFill>
        </p:spPr>
        <p:txBody>
          <a:bodyPr wrap="square" lIns="0" tIns="0" rIns="0" bIns="0" rtlCol="0"/>
          <a:lstStyle/>
          <a:p>
            <a:endParaRPr/>
          </a:p>
        </p:txBody>
      </p:sp>
      <p:sp>
        <p:nvSpPr>
          <p:cNvPr id="12" name="object 12"/>
          <p:cNvSpPr txBox="1"/>
          <p:nvPr/>
        </p:nvSpPr>
        <p:spPr>
          <a:xfrm>
            <a:off x="1336675" y="3046222"/>
            <a:ext cx="1584325" cy="269240"/>
          </a:xfrm>
          <a:prstGeom prst="rect">
            <a:avLst/>
          </a:prstGeom>
        </p:spPr>
        <p:txBody>
          <a:bodyPr vert="horz" wrap="square" lIns="0" tIns="12065" rIns="0" bIns="0" rtlCol="0">
            <a:spAutoFit/>
          </a:bodyPr>
          <a:lstStyle/>
          <a:p>
            <a:pPr marL="12700">
              <a:lnSpc>
                <a:spcPct val="100000"/>
              </a:lnSpc>
              <a:spcBef>
                <a:spcPts val="95"/>
              </a:spcBef>
            </a:pPr>
            <a:r>
              <a:rPr sz="1600" b="1" spc="-10" dirty="0">
                <a:solidFill>
                  <a:srgbClr val="FFFFFF"/>
                </a:solidFill>
                <a:latin typeface="Calibri"/>
                <a:cs typeface="Calibri"/>
              </a:rPr>
              <a:t>Advanced</a:t>
            </a:r>
            <a:r>
              <a:rPr sz="1600" b="1" spc="-15" dirty="0">
                <a:solidFill>
                  <a:srgbClr val="FFFFFF"/>
                </a:solidFill>
                <a:latin typeface="Calibri"/>
                <a:cs typeface="Calibri"/>
              </a:rPr>
              <a:t> </a:t>
            </a:r>
            <a:r>
              <a:rPr sz="1600" b="1" spc="-5" dirty="0">
                <a:solidFill>
                  <a:srgbClr val="FFFFFF"/>
                </a:solidFill>
                <a:latin typeface="Calibri"/>
                <a:cs typeface="Calibri"/>
              </a:rPr>
              <a:t>Pipeline</a:t>
            </a:r>
            <a:endParaRPr sz="1600">
              <a:latin typeface="Calibri"/>
              <a:cs typeface="Calibri"/>
            </a:endParaRPr>
          </a:p>
        </p:txBody>
      </p:sp>
      <p:sp>
        <p:nvSpPr>
          <p:cNvPr id="13" name="object 13"/>
          <p:cNvSpPr/>
          <p:nvPr/>
        </p:nvSpPr>
        <p:spPr>
          <a:xfrm>
            <a:off x="844296" y="3028188"/>
            <a:ext cx="292608" cy="347472"/>
          </a:xfrm>
          <a:prstGeom prst="rect">
            <a:avLst/>
          </a:prstGeom>
          <a:blipFill>
            <a:blip r:embed="rId3" cstate="print"/>
            <a:stretch>
              <a:fillRect/>
            </a:stretch>
          </a:blipFill>
        </p:spPr>
        <p:txBody>
          <a:bodyPr wrap="square" lIns="0" tIns="0" rIns="0" bIns="0" rtlCol="0"/>
          <a:lstStyle/>
          <a:p>
            <a:endParaRPr/>
          </a:p>
        </p:txBody>
      </p:sp>
      <p:sp>
        <p:nvSpPr>
          <p:cNvPr id="14" name="object 14"/>
          <p:cNvSpPr/>
          <p:nvPr/>
        </p:nvSpPr>
        <p:spPr>
          <a:xfrm>
            <a:off x="751331" y="3817620"/>
            <a:ext cx="477520" cy="544195"/>
          </a:xfrm>
          <a:custGeom>
            <a:avLst/>
            <a:gdLst/>
            <a:ahLst/>
            <a:cxnLst/>
            <a:rect l="l" t="t" r="r" b="b"/>
            <a:pathLst>
              <a:path w="477519" h="544195">
                <a:moveTo>
                  <a:pt x="0" y="544067"/>
                </a:moveTo>
                <a:lnTo>
                  <a:pt x="477012" y="544067"/>
                </a:lnTo>
                <a:lnTo>
                  <a:pt x="477012" y="0"/>
                </a:lnTo>
                <a:lnTo>
                  <a:pt x="0" y="0"/>
                </a:lnTo>
                <a:lnTo>
                  <a:pt x="0" y="544067"/>
                </a:lnTo>
                <a:close/>
              </a:path>
            </a:pathLst>
          </a:custGeom>
          <a:solidFill>
            <a:srgbClr val="091A2D"/>
          </a:solidFill>
        </p:spPr>
        <p:txBody>
          <a:bodyPr wrap="square" lIns="0" tIns="0" rIns="0" bIns="0" rtlCol="0"/>
          <a:lstStyle/>
          <a:p>
            <a:endParaRPr/>
          </a:p>
        </p:txBody>
      </p:sp>
      <p:sp>
        <p:nvSpPr>
          <p:cNvPr id="15" name="object 15"/>
          <p:cNvSpPr/>
          <p:nvPr/>
        </p:nvSpPr>
        <p:spPr>
          <a:xfrm>
            <a:off x="1251203" y="3819144"/>
            <a:ext cx="10503535" cy="789940"/>
          </a:xfrm>
          <a:custGeom>
            <a:avLst/>
            <a:gdLst/>
            <a:ahLst/>
            <a:cxnLst/>
            <a:rect l="l" t="t" r="r" b="b"/>
            <a:pathLst>
              <a:path w="10503535" h="789939">
                <a:moveTo>
                  <a:pt x="0" y="789431"/>
                </a:moveTo>
                <a:lnTo>
                  <a:pt x="10503408" y="789431"/>
                </a:lnTo>
                <a:lnTo>
                  <a:pt x="10503408" y="0"/>
                </a:lnTo>
                <a:lnTo>
                  <a:pt x="0" y="0"/>
                </a:lnTo>
                <a:lnTo>
                  <a:pt x="0" y="789431"/>
                </a:lnTo>
                <a:close/>
              </a:path>
            </a:pathLst>
          </a:custGeom>
          <a:solidFill>
            <a:srgbClr val="9FC2EC">
              <a:alpha val="19999"/>
            </a:srgbClr>
          </a:solidFill>
        </p:spPr>
        <p:txBody>
          <a:bodyPr wrap="square" lIns="0" tIns="0" rIns="0" bIns="0" rtlCol="0"/>
          <a:lstStyle/>
          <a:p>
            <a:endParaRPr/>
          </a:p>
        </p:txBody>
      </p:sp>
      <p:sp>
        <p:nvSpPr>
          <p:cNvPr id="16" name="object 16"/>
          <p:cNvSpPr txBox="1"/>
          <p:nvPr/>
        </p:nvSpPr>
        <p:spPr>
          <a:xfrm>
            <a:off x="3458971" y="3770503"/>
            <a:ext cx="1010919" cy="659130"/>
          </a:xfrm>
          <a:prstGeom prst="rect">
            <a:avLst/>
          </a:prstGeom>
        </p:spPr>
        <p:txBody>
          <a:bodyPr vert="horz" wrap="square" lIns="0" tIns="12065" rIns="0" bIns="0" rtlCol="0">
            <a:spAutoFit/>
          </a:bodyPr>
          <a:lstStyle/>
          <a:p>
            <a:pPr marL="299085" indent="-287020">
              <a:lnSpc>
                <a:spcPts val="1730"/>
              </a:lnSpc>
              <a:spcBef>
                <a:spcPts val="95"/>
              </a:spcBef>
              <a:buClr>
                <a:srgbClr val="1AACCD"/>
              </a:buClr>
              <a:buFont typeface="Arial"/>
              <a:buChar char="•"/>
              <a:tabLst>
                <a:tab pos="299085" algn="l"/>
                <a:tab pos="299720" algn="l"/>
              </a:tabLst>
            </a:pPr>
            <a:r>
              <a:rPr sz="1600" spc="-5" dirty="0">
                <a:latin typeface="Calibri"/>
                <a:cs typeface="Calibri"/>
              </a:rPr>
              <a:t>PF708</a:t>
            </a:r>
            <a:endParaRPr sz="1600" dirty="0">
              <a:latin typeface="Calibri"/>
              <a:cs typeface="Calibri"/>
            </a:endParaRPr>
          </a:p>
          <a:p>
            <a:pPr marL="299085" indent="-287020">
              <a:lnSpc>
                <a:spcPts val="1535"/>
              </a:lnSpc>
              <a:buClr>
                <a:srgbClr val="1AACCD"/>
              </a:buClr>
              <a:buFont typeface="Arial"/>
              <a:buChar char="•"/>
              <a:tabLst>
                <a:tab pos="299085" algn="l"/>
                <a:tab pos="299720" algn="l"/>
              </a:tabLst>
            </a:pPr>
            <a:r>
              <a:rPr sz="1600" spc="-5" dirty="0">
                <a:latin typeface="Calibri"/>
                <a:cs typeface="Calibri"/>
              </a:rPr>
              <a:t>Jazz</a:t>
            </a:r>
            <a:endParaRPr sz="1600" dirty="0">
              <a:latin typeface="Calibri"/>
              <a:cs typeface="Calibri"/>
            </a:endParaRPr>
          </a:p>
          <a:p>
            <a:pPr marL="299085" indent="-287020">
              <a:lnSpc>
                <a:spcPts val="1730"/>
              </a:lnSpc>
              <a:buClr>
                <a:srgbClr val="1AACCD"/>
              </a:buClr>
              <a:buFont typeface="Arial"/>
              <a:buChar char="•"/>
              <a:tabLst>
                <a:tab pos="299085" algn="l"/>
                <a:tab pos="299720" algn="l"/>
              </a:tabLst>
            </a:pPr>
            <a:r>
              <a:rPr sz="1600" spc="-10" dirty="0">
                <a:latin typeface="Calibri"/>
                <a:cs typeface="Calibri"/>
              </a:rPr>
              <a:t>CRM197</a:t>
            </a:r>
            <a:endParaRPr sz="1600" dirty="0">
              <a:latin typeface="Calibri"/>
              <a:cs typeface="Calibri"/>
            </a:endParaRPr>
          </a:p>
        </p:txBody>
      </p:sp>
      <p:sp>
        <p:nvSpPr>
          <p:cNvPr id="17" name="object 17"/>
          <p:cNvSpPr txBox="1"/>
          <p:nvPr/>
        </p:nvSpPr>
        <p:spPr>
          <a:xfrm>
            <a:off x="4830571" y="3770503"/>
            <a:ext cx="5756910" cy="854710"/>
          </a:xfrm>
          <a:prstGeom prst="rect">
            <a:avLst/>
          </a:prstGeom>
        </p:spPr>
        <p:txBody>
          <a:bodyPr vert="horz" wrap="square" lIns="0" tIns="12065" rIns="0" bIns="0" rtlCol="0">
            <a:spAutoFit/>
          </a:bodyPr>
          <a:lstStyle/>
          <a:p>
            <a:pPr marL="469900" indent="-457200">
              <a:lnSpc>
                <a:spcPts val="1730"/>
              </a:lnSpc>
              <a:spcBef>
                <a:spcPts val="95"/>
              </a:spcBef>
              <a:buChar char="-"/>
              <a:tabLst>
                <a:tab pos="469265" algn="l"/>
                <a:tab pos="469900" algn="l"/>
              </a:tabLst>
            </a:pPr>
            <a:r>
              <a:rPr sz="1600" spc="-15" dirty="0">
                <a:latin typeface="Calibri"/>
                <a:cs typeface="Calibri"/>
              </a:rPr>
              <a:t>U.S. </a:t>
            </a:r>
            <a:r>
              <a:rPr sz="1600" spc="-5" dirty="0">
                <a:latin typeface="Calibri"/>
                <a:cs typeface="Calibri"/>
              </a:rPr>
              <a:t>launch </a:t>
            </a:r>
            <a:r>
              <a:rPr sz="1600" spc="-10" dirty="0">
                <a:latin typeface="Calibri"/>
                <a:cs typeface="Calibri"/>
              </a:rPr>
              <a:t>by Alvogen expected upon </a:t>
            </a:r>
            <a:r>
              <a:rPr sz="1600" spc="-15" dirty="0">
                <a:latin typeface="Calibri"/>
                <a:cs typeface="Calibri"/>
              </a:rPr>
              <a:t>FDA </a:t>
            </a:r>
            <a:r>
              <a:rPr sz="1600" spc="-10" dirty="0">
                <a:latin typeface="Calibri"/>
                <a:cs typeface="Calibri"/>
              </a:rPr>
              <a:t>decision </a:t>
            </a:r>
            <a:r>
              <a:rPr sz="1600" spc="-5" dirty="0">
                <a:latin typeface="Calibri"/>
                <a:cs typeface="Calibri"/>
              </a:rPr>
              <a:t>on TE</a:t>
            </a:r>
            <a:r>
              <a:rPr sz="1600" spc="130" dirty="0">
                <a:latin typeface="Calibri"/>
                <a:cs typeface="Calibri"/>
              </a:rPr>
              <a:t> </a:t>
            </a:r>
            <a:r>
              <a:rPr sz="1600" spc="-15" dirty="0">
                <a:latin typeface="Calibri"/>
                <a:cs typeface="Calibri"/>
              </a:rPr>
              <a:t>rating</a:t>
            </a:r>
            <a:endParaRPr sz="1600">
              <a:latin typeface="Calibri"/>
              <a:cs typeface="Calibri"/>
            </a:endParaRPr>
          </a:p>
          <a:p>
            <a:pPr marL="469900" indent="-457200">
              <a:lnSpc>
                <a:spcPts val="1535"/>
              </a:lnSpc>
              <a:buChar char="-"/>
              <a:tabLst>
                <a:tab pos="469265" algn="l"/>
                <a:tab pos="469900" algn="l"/>
              </a:tabLst>
            </a:pPr>
            <a:r>
              <a:rPr sz="1600" spc="-10" dirty="0">
                <a:latin typeface="Calibri"/>
                <a:cs typeface="Calibri"/>
              </a:rPr>
              <a:t>PF743/JZP-458 </a:t>
            </a:r>
            <a:r>
              <a:rPr sz="1600" spc="-5" dirty="0">
                <a:latin typeface="Calibri"/>
                <a:cs typeface="Calibri"/>
              </a:rPr>
              <a:t>BLA filing </a:t>
            </a:r>
            <a:r>
              <a:rPr sz="1600" spc="-10" dirty="0">
                <a:latin typeface="Calibri"/>
                <a:cs typeface="Calibri"/>
              </a:rPr>
              <a:t>expected </a:t>
            </a:r>
            <a:r>
              <a:rPr sz="1600" spc="-5" dirty="0">
                <a:latin typeface="Calibri"/>
                <a:cs typeface="Calibri"/>
              </a:rPr>
              <a:t>as early as </a:t>
            </a:r>
            <a:r>
              <a:rPr sz="1600" spc="-10" dirty="0">
                <a:latin typeface="Calibri"/>
                <a:cs typeface="Calibri"/>
              </a:rPr>
              <a:t>Q4</a:t>
            </a:r>
            <a:r>
              <a:rPr sz="1600" spc="65" dirty="0">
                <a:latin typeface="Calibri"/>
                <a:cs typeface="Calibri"/>
              </a:rPr>
              <a:t> </a:t>
            </a:r>
            <a:r>
              <a:rPr sz="1600" spc="-10" dirty="0">
                <a:latin typeface="Calibri"/>
                <a:cs typeface="Calibri"/>
              </a:rPr>
              <a:t>2020</a:t>
            </a:r>
            <a:endParaRPr sz="1600">
              <a:latin typeface="Calibri"/>
              <a:cs typeface="Calibri"/>
            </a:endParaRPr>
          </a:p>
          <a:p>
            <a:pPr marL="469900" indent="-457200">
              <a:lnSpc>
                <a:spcPts val="1535"/>
              </a:lnSpc>
              <a:buChar char="-"/>
              <a:tabLst>
                <a:tab pos="469265" algn="l"/>
                <a:tab pos="469900" algn="l"/>
              </a:tabLst>
            </a:pPr>
            <a:r>
              <a:rPr sz="1600" spc="-10" dirty="0">
                <a:latin typeface="Calibri"/>
                <a:cs typeface="Calibri"/>
              </a:rPr>
              <a:t>Merck V114 </a:t>
            </a:r>
            <a:r>
              <a:rPr sz="1600" spc="-5" dirty="0">
                <a:latin typeface="Calibri"/>
                <a:cs typeface="Calibri"/>
              </a:rPr>
              <a:t>BLA filing </a:t>
            </a:r>
            <a:r>
              <a:rPr sz="1600" spc="-10" dirty="0">
                <a:latin typeface="Calibri"/>
                <a:cs typeface="Calibri"/>
              </a:rPr>
              <a:t>expected </a:t>
            </a:r>
            <a:r>
              <a:rPr sz="1600" spc="-5" dirty="0">
                <a:latin typeface="Calibri"/>
                <a:cs typeface="Calibri"/>
              </a:rPr>
              <a:t>as early as Q4</a:t>
            </a:r>
            <a:r>
              <a:rPr sz="1600" spc="65" dirty="0">
                <a:latin typeface="Calibri"/>
                <a:cs typeface="Calibri"/>
              </a:rPr>
              <a:t> </a:t>
            </a:r>
            <a:r>
              <a:rPr sz="1600" spc="-10" dirty="0">
                <a:latin typeface="Calibri"/>
                <a:cs typeface="Calibri"/>
              </a:rPr>
              <a:t>2020</a:t>
            </a:r>
            <a:endParaRPr sz="1600">
              <a:latin typeface="Calibri"/>
              <a:cs typeface="Calibri"/>
            </a:endParaRPr>
          </a:p>
          <a:p>
            <a:pPr marL="469900" indent="-457200">
              <a:lnSpc>
                <a:spcPts val="1730"/>
              </a:lnSpc>
              <a:buChar char="-"/>
              <a:tabLst>
                <a:tab pos="469265" algn="l"/>
                <a:tab pos="469900" algn="l"/>
              </a:tabLst>
            </a:pPr>
            <a:r>
              <a:rPr sz="1600" spc="-5" dirty="0">
                <a:latin typeface="Calibri"/>
                <a:cs typeface="Calibri"/>
              </a:rPr>
              <a:t>SIIPL in launch </a:t>
            </a:r>
            <a:r>
              <a:rPr sz="1600" spc="-10" dirty="0">
                <a:latin typeface="Calibri"/>
                <a:cs typeface="Calibri"/>
              </a:rPr>
              <a:t>preparation </a:t>
            </a:r>
            <a:r>
              <a:rPr sz="1600" spc="-15" dirty="0">
                <a:latin typeface="Calibri"/>
                <a:cs typeface="Calibri"/>
              </a:rPr>
              <a:t>for</a:t>
            </a:r>
            <a:r>
              <a:rPr sz="1600" spc="-105" dirty="0">
                <a:latin typeface="Calibri"/>
                <a:cs typeface="Calibri"/>
              </a:rPr>
              <a:t> </a:t>
            </a:r>
            <a:r>
              <a:rPr sz="1600" spc="-5" dirty="0">
                <a:latin typeface="Calibri"/>
                <a:cs typeface="Calibri"/>
              </a:rPr>
              <a:t>Pneumosil®</a:t>
            </a:r>
            <a:endParaRPr sz="1600">
              <a:latin typeface="Calibri"/>
              <a:cs typeface="Calibri"/>
            </a:endParaRPr>
          </a:p>
        </p:txBody>
      </p:sp>
      <p:sp>
        <p:nvSpPr>
          <p:cNvPr id="18" name="object 18"/>
          <p:cNvSpPr/>
          <p:nvPr/>
        </p:nvSpPr>
        <p:spPr>
          <a:xfrm>
            <a:off x="1254252" y="3822191"/>
            <a:ext cx="2022475" cy="547370"/>
          </a:xfrm>
          <a:custGeom>
            <a:avLst/>
            <a:gdLst/>
            <a:ahLst/>
            <a:cxnLst/>
            <a:rect l="l" t="t" r="r" b="b"/>
            <a:pathLst>
              <a:path w="2022475" h="547370">
                <a:moveTo>
                  <a:pt x="1748789" y="0"/>
                </a:moveTo>
                <a:lnTo>
                  <a:pt x="0" y="0"/>
                </a:lnTo>
                <a:lnTo>
                  <a:pt x="0" y="547115"/>
                </a:lnTo>
                <a:lnTo>
                  <a:pt x="1748789" y="547115"/>
                </a:lnTo>
                <a:lnTo>
                  <a:pt x="2022348" y="273557"/>
                </a:lnTo>
                <a:lnTo>
                  <a:pt x="1748789" y="0"/>
                </a:lnTo>
                <a:close/>
              </a:path>
            </a:pathLst>
          </a:custGeom>
          <a:solidFill>
            <a:srgbClr val="1AACCD"/>
          </a:solidFill>
        </p:spPr>
        <p:txBody>
          <a:bodyPr wrap="square" lIns="0" tIns="0" rIns="0" bIns="0" rtlCol="0"/>
          <a:lstStyle/>
          <a:p>
            <a:endParaRPr/>
          </a:p>
        </p:txBody>
      </p:sp>
      <p:sp>
        <p:nvSpPr>
          <p:cNvPr id="19" name="object 19"/>
          <p:cNvSpPr txBox="1"/>
          <p:nvPr/>
        </p:nvSpPr>
        <p:spPr>
          <a:xfrm>
            <a:off x="1333246" y="3827221"/>
            <a:ext cx="1707514" cy="513080"/>
          </a:xfrm>
          <a:prstGeom prst="rect">
            <a:avLst/>
          </a:prstGeom>
        </p:spPr>
        <p:txBody>
          <a:bodyPr vert="horz" wrap="square" lIns="0" tIns="12065" rIns="0" bIns="0" rtlCol="0">
            <a:spAutoFit/>
          </a:bodyPr>
          <a:lstStyle/>
          <a:p>
            <a:pPr marL="12700">
              <a:lnSpc>
                <a:spcPct val="100000"/>
              </a:lnSpc>
              <a:spcBef>
                <a:spcPts val="95"/>
              </a:spcBef>
            </a:pPr>
            <a:r>
              <a:rPr sz="1600" b="1" spc="-10" dirty="0">
                <a:solidFill>
                  <a:srgbClr val="FFFFFF"/>
                </a:solidFill>
                <a:latin typeface="Calibri"/>
                <a:cs typeface="Calibri"/>
              </a:rPr>
              <a:t>Potential</a:t>
            </a:r>
            <a:r>
              <a:rPr sz="1600" b="1" spc="-70" dirty="0">
                <a:solidFill>
                  <a:srgbClr val="FFFFFF"/>
                </a:solidFill>
                <a:latin typeface="Calibri"/>
                <a:cs typeface="Calibri"/>
              </a:rPr>
              <a:t> </a:t>
            </a:r>
            <a:r>
              <a:rPr sz="1600" b="1" spc="-10" dirty="0">
                <a:solidFill>
                  <a:srgbClr val="FFFFFF"/>
                </a:solidFill>
                <a:latin typeface="Calibri"/>
                <a:cs typeface="Calibri"/>
              </a:rPr>
              <a:t>Near-term</a:t>
            </a:r>
            <a:endParaRPr sz="1600">
              <a:latin typeface="Calibri"/>
              <a:cs typeface="Calibri"/>
            </a:endParaRPr>
          </a:p>
          <a:p>
            <a:pPr marL="12700">
              <a:lnSpc>
                <a:spcPct val="100000"/>
              </a:lnSpc>
              <a:spcBef>
                <a:spcPts val="5"/>
              </a:spcBef>
            </a:pPr>
            <a:r>
              <a:rPr sz="1600" b="1" spc="-10" dirty="0">
                <a:solidFill>
                  <a:srgbClr val="FFFFFF"/>
                </a:solidFill>
                <a:latin typeface="Calibri"/>
                <a:cs typeface="Calibri"/>
              </a:rPr>
              <a:t>Milestones</a:t>
            </a:r>
            <a:endParaRPr sz="1600">
              <a:latin typeface="Calibri"/>
              <a:cs typeface="Calibri"/>
            </a:endParaRPr>
          </a:p>
        </p:txBody>
      </p:sp>
      <p:sp>
        <p:nvSpPr>
          <p:cNvPr id="20" name="object 20"/>
          <p:cNvSpPr/>
          <p:nvPr/>
        </p:nvSpPr>
        <p:spPr>
          <a:xfrm>
            <a:off x="806195" y="3922776"/>
            <a:ext cx="344423" cy="344424"/>
          </a:xfrm>
          <a:prstGeom prst="rect">
            <a:avLst/>
          </a:prstGeom>
          <a:blipFill>
            <a:blip r:embed="rId4" cstate="print"/>
            <a:stretch>
              <a:fillRect/>
            </a:stretch>
          </a:blipFill>
        </p:spPr>
        <p:txBody>
          <a:bodyPr wrap="square" lIns="0" tIns="0" rIns="0" bIns="0" rtlCol="0"/>
          <a:lstStyle/>
          <a:p>
            <a:endParaRPr/>
          </a:p>
        </p:txBody>
      </p:sp>
      <p:sp>
        <p:nvSpPr>
          <p:cNvPr id="21" name="object 21"/>
          <p:cNvSpPr/>
          <p:nvPr/>
        </p:nvSpPr>
        <p:spPr>
          <a:xfrm>
            <a:off x="755904" y="4713732"/>
            <a:ext cx="475615" cy="542925"/>
          </a:xfrm>
          <a:custGeom>
            <a:avLst/>
            <a:gdLst/>
            <a:ahLst/>
            <a:cxnLst/>
            <a:rect l="l" t="t" r="r" b="b"/>
            <a:pathLst>
              <a:path w="475615" h="542925">
                <a:moveTo>
                  <a:pt x="0" y="542544"/>
                </a:moveTo>
                <a:lnTo>
                  <a:pt x="475488" y="542544"/>
                </a:lnTo>
                <a:lnTo>
                  <a:pt x="475488" y="0"/>
                </a:lnTo>
                <a:lnTo>
                  <a:pt x="0" y="0"/>
                </a:lnTo>
                <a:lnTo>
                  <a:pt x="0" y="542544"/>
                </a:lnTo>
                <a:close/>
              </a:path>
            </a:pathLst>
          </a:custGeom>
          <a:solidFill>
            <a:srgbClr val="091A2D"/>
          </a:solidFill>
        </p:spPr>
        <p:txBody>
          <a:bodyPr wrap="square" lIns="0" tIns="0" rIns="0" bIns="0" rtlCol="0"/>
          <a:lstStyle/>
          <a:p>
            <a:endParaRPr/>
          </a:p>
        </p:txBody>
      </p:sp>
      <p:sp>
        <p:nvSpPr>
          <p:cNvPr id="22" name="object 22"/>
          <p:cNvSpPr/>
          <p:nvPr/>
        </p:nvSpPr>
        <p:spPr>
          <a:xfrm>
            <a:off x="1254252" y="4713732"/>
            <a:ext cx="10503535" cy="789940"/>
          </a:xfrm>
          <a:custGeom>
            <a:avLst/>
            <a:gdLst/>
            <a:ahLst/>
            <a:cxnLst/>
            <a:rect l="l" t="t" r="r" b="b"/>
            <a:pathLst>
              <a:path w="10503535" h="789939">
                <a:moveTo>
                  <a:pt x="0" y="789432"/>
                </a:moveTo>
                <a:lnTo>
                  <a:pt x="10503408" y="789432"/>
                </a:lnTo>
                <a:lnTo>
                  <a:pt x="10503408" y="0"/>
                </a:lnTo>
                <a:lnTo>
                  <a:pt x="0" y="0"/>
                </a:lnTo>
                <a:lnTo>
                  <a:pt x="0" y="789432"/>
                </a:lnTo>
                <a:close/>
              </a:path>
            </a:pathLst>
          </a:custGeom>
          <a:solidFill>
            <a:srgbClr val="9FC2EC">
              <a:alpha val="19999"/>
            </a:srgbClr>
          </a:solidFill>
        </p:spPr>
        <p:txBody>
          <a:bodyPr wrap="square" lIns="0" tIns="0" rIns="0" bIns="0" rtlCol="0"/>
          <a:lstStyle/>
          <a:p>
            <a:endParaRPr/>
          </a:p>
        </p:txBody>
      </p:sp>
      <p:sp>
        <p:nvSpPr>
          <p:cNvPr id="23" name="object 23"/>
          <p:cNvSpPr txBox="1"/>
          <p:nvPr/>
        </p:nvSpPr>
        <p:spPr>
          <a:xfrm>
            <a:off x="3458971" y="4738192"/>
            <a:ext cx="7778750" cy="488950"/>
          </a:xfrm>
          <a:prstGeom prst="rect">
            <a:avLst/>
          </a:prstGeom>
        </p:spPr>
        <p:txBody>
          <a:bodyPr vert="horz" wrap="square" lIns="0" tIns="12065" rIns="0" bIns="0" rtlCol="0">
            <a:spAutoFit/>
          </a:bodyPr>
          <a:lstStyle/>
          <a:p>
            <a:pPr marL="12700">
              <a:lnSpc>
                <a:spcPts val="1825"/>
              </a:lnSpc>
              <a:spcBef>
                <a:spcPts val="95"/>
              </a:spcBef>
            </a:pPr>
            <a:r>
              <a:rPr sz="1600" spc="-5" dirty="0">
                <a:latin typeface="Calibri"/>
                <a:cs typeface="Calibri"/>
              </a:rPr>
              <a:t>Expanding our pipeline </a:t>
            </a:r>
            <a:r>
              <a:rPr sz="1600" dirty="0">
                <a:latin typeface="Calibri"/>
                <a:cs typeface="Calibri"/>
              </a:rPr>
              <a:t>with </a:t>
            </a:r>
            <a:r>
              <a:rPr sz="1600" spc="-5" dirty="0">
                <a:latin typeface="Calibri"/>
                <a:cs typeface="Calibri"/>
              </a:rPr>
              <a:t>a </a:t>
            </a:r>
            <a:r>
              <a:rPr sz="1600" spc="-10" dirty="0">
                <a:latin typeface="Calibri"/>
                <a:cs typeface="Calibri"/>
              </a:rPr>
              <a:t>combination of </a:t>
            </a:r>
            <a:r>
              <a:rPr sz="1600" dirty="0">
                <a:latin typeface="Calibri"/>
                <a:cs typeface="Calibri"/>
              </a:rPr>
              <a:t>wholly </a:t>
            </a:r>
            <a:r>
              <a:rPr sz="1600" spc="-10" dirty="0">
                <a:latin typeface="Calibri"/>
                <a:cs typeface="Calibri"/>
              </a:rPr>
              <a:t>owned products </a:t>
            </a:r>
            <a:r>
              <a:rPr sz="1600" spc="-5" dirty="0">
                <a:latin typeface="Calibri"/>
                <a:cs typeface="Calibri"/>
              </a:rPr>
              <a:t>and </a:t>
            </a:r>
            <a:r>
              <a:rPr sz="1600" spc="-10" dirty="0">
                <a:latin typeface="Calibri"/>
                <a:cs typeface="Calibri"/>
              </a:rPr>
              <a:t>new </a:t>
            </a:r>
            <a:r>
              <a:rPr sz="1600" spc="-15" dirty="0">
                <a:latin typeface="Calibri"/>
                <a:cs typeface="Calibri"/>
              </a:rPr>
              <a:t>royalty</a:t>
            </a:r>
            <a:r>
              <a:rPr sz="1600" spc="105" dirty="0">
                <a:latin typeface="Calibri"/>
                <a:cs typeface="Calibri"/>
              </a:rPr>
              <a:t> </a:t>
            </a:r>
            <a:r>
              <a:rPr sz="1600" spc="-5" dirty="0">
                <a:latin typeface="Calibri"/>
                <a:cs typeface="Calibri"/>
              </a:rPr>
              <a:t>bearing</a:t>
            </a:r>
            <a:endParaRPr sz="1600">
              <a:latin typeface="Calibri"/>
              <a:cs typeface="Calibri"/>
            </a:endParaRPr>
          </a:p>
          <a:p>
            <a:pPr marL="12700">
              <a:lnSpc>
                <a:spcPts val="1825"/>
              </a:lnSpc>
            </a:pPr>
            <a:r>
              <a:rPr sz="1600" spc="-10" dirty="0">
                <a:latin typeface="Calibri"/>
                <a:cs typeface="Calibri"/>
              </a:rPr>
              <a:t>collaborations, </a:t>
            </a:r>
            <a:r>
              <a:rPr sz="1600" spc="-5" dirty="0">
                <a:latin typeface="Calibri"/>
                <a:cs typeface="Calibri"/>
              </a:rPr>
              <a:t>as </a:t>
            </a:r>
            <a:r>
              <a:rPr sz="1600" spc="-10" dirty="0">
                <a:latin typeface="Calibri"/>
                <a:cs typeface="Calibri"/>
              </a:rPr>
              <a:t>well </a:t>
            </a:r>
            <a:r>
              <a:rPr sz="1600" spc="-5" dirty="0">
                <a:latin typeface="Calibri"/>
                <a:cs typeface="Calibri"/>
              </a:rPr>
              <a:t>as </a:t>
            </a:r>
            <a:r>
              <a:rPr sz="1600" spc="-10" dirty="0">
                <a:latin typeface="Calibri"/>
                <a:cs typeface="Calibri"/>
              </a:rPr>
              <a:t>exploring novel </a:t>
            </a:r>
            <a:r>
              <a:rPr sz="1600" spc="-5" dirty="0">
                <a:latin typeface="Calibri"/>
                <a:cs typeface="Calibri"/>
              </a:rPr>
              <a:t>biopharmaceutical</a:t>
            </a:r>
            <a:r>
              <a:rPr sz="1600" spc="25" dirty="0">
                <a:latin typeface="Calibri"/>
                <a:cs typeface="Calibri"/>
              </a:rPr>
              <a:t> </a:t>
            </a:r>
            <a:r>
              <a:rPr sz="1600" spc="-5" dirty="0">
                <a:latin typeface="Calibri"/>
                <a:cs typeface="Calibri"/>
              </a:rPr>
              <a:t>opportunities</a:t>
            </a:r>
            <a:endParaRPr sz="1600">
              <a:latin typeface="Calibri"/>
              <a:cs typeface="Calibri"/>
            </a:endParaRPr>
          </a:p>
        </p:txBody>
      </p:sp>
      <p:sp>
        <p:nvSpPr>
          <p:cNvPr id="24" name="object 24"/>
          <p:cNvSpPr/>
          <p:nvPr/>
        </p:nvSpPr>
        <p:spPr>
          <a:xfrm>
            <a:off x="1257300" y="4716779"/>
            <a:ext cx="2022475" cy="548640"/>
          </a:xfrm>
          <a:custGeom>
            <a:avLst/>
            <a:gdLst/>
            <a:ahLst/>
            <a:cxnLst/>
            <a:rect l="l" t="t" r="r" b="b"/>
            <a:pathLst>
              <a:path w="2022475" h="548639">
                <a:moveTo>
                  <a:pt x="1748027" y="0"/>
                </a:moveTo>
                <a:lnTo>
                  <a:pt x="0" y="0"/>
                </a:lnTo>
                <a:lnTo>
                  <a:pt x="0" y="548640"/>
                </a:lnTo>
                <a:lnTo>
                  <a:pt x="1748027" y="548640"/>
                </a:lnTo>
                <a:lnTo>
                  <a:pt x="2022348" y="274320"/>
                </a:lnTo>
                <a:lnTo>
                  <a:pt x="1748027" y="0"/>
                </a:lnTo>
                <a:close/>
              </a:path>
            </a:pathLst>
          </a:custGeom>
          <a:solidFill>
            <a:srgbClr val="1AACCD"/>
          </a:solidFill>
        </p:spPr>
        <p:txBody>
          <a:bodyPr wrap="square" lIns="0" tIns="0" rIns="0" bIns="0" rtlCol="0"/>
          <a:lstStyle/>
          <a:p>
            <a:endParaRPr/>
          </a:p>
        </p:txBody>
      </p:sp>
      <p:sp>
        <p:nvSpPr>
          <p:cNvPr id="25" name="object 25"/>
          <p:cNvSpPr txBox="1"/>
          <p:nvPr/>
        </p:nvSpPr>
        <p:spPr>
          <a:xfrm>
            <a:off x="1336675" y="4845177"/>
            <a:ext cx="1405890" cy="269240"/>
          </a:xfrm>
          <a:prstGeom prst="rect">
            <a:avLst/>
          </a:prstGeom>
        </p:spPr>
        <p:txBody>
          <a:bodyPr vert="horz" wrap="square" lIns="0" tIns="12065" rIns="0" bIns="0" rtlCol="0">
            <a:spAutoFit/>
          </a:bodyPr>
          <a:lstStyle/>
          <a:p>
            <a:pPr marL="12700">
              <a:lnSpc>
                <a:spcPct val="100000"/>
              </a:lnSpc>
              <a:spcBef>
                <a:spcPts val="95"/>
              </a:spcBef>
            </a:pPr>
            <a:r>
              <a:rPr sz="1600" b="1" spc="-10" dirty="0">
                <a:solidFill>
                  <a:srgbClr val="FFFFFF"/>
                </a:solidFill>
                <a:latin typeface="Calibri"/>
                <a:cs typeface="Calibri"/>
              </a:rPr>
              <a:t>Growth</a:t>
            </a:r>
            <a:r>
              <a:rPr sz="1600" b="1" spc="-40" dirty="0">
                <a:solidFill>
                  <a:srgbClr val="FFFFFF"/>
                </a:solidFill>
                <a:latin typeface="Calibri"/>
                <a:cs typeface="Calibri"/>
              </a:rPr>
              <a:t> </a:t>
            </a:r>
            <a:r>
              <a:rPr sz="1600" b="1" spc="-15" dirty="0">
                <a:solidFill>
                  <a:srgbClr val="FFFFFF"/>
                </a:solidFill>
                <a:latin typeface="Calibri"/>
                <a:cs typeface="Calibri"/>
              </a:rPr>
              <a:t>Strategy</a:t>
            </a:r>
            <a:endParaRPr sz="1600">
              <a:latin typeface="Calibri"/>
              <a:cs typeface="Calibri"/>
            </a:endParaRPr>
          </a:p>
        </p:txBody>
      </p:sp>
      <p:sp>
        <p:nvSpPr>
          <p:cNvPr id="26" name="object 26"/>
          <p:cNvSpPr/>
          <p:nvPr/>
        </p:nvSpPr>
        <p:spPr>
          <a:xfrm>
            <a:off x="836571" y="5128392"/>
            <a:ext cx="325755" cy="0"/>
          </a:xfrm>
          <a:custGeom>
            <a:avLst/>
            <a:gdLst/>
            <a:ahLst/>
            <a:cxnLst/>
            <a:rect l="l" t="t" r="r" b="b"/>
            <a:pathLst>
              <a:path w="325755">
                <a:moveTo>
                  <a:pt x="0" y="0"/>
                </a:moveTo>
                <a:lnTo>
                  <a:pt x="325191" y="0"/>
                </a:lnTo>
              </a:path>
            </a:pathLst>
          </a:custGeom>
          <a:ln w="29208">
            <a:solidFill>
              <a:srgbClr val="FFFFFF"/>
            </a:solidFill>
          </a:ln>
        </p:spPr>
        <p:txBody>
          <a:bodyPr wrap="square" lIns="0" tIns="0" rIns="0" bIns="0" rtlCol="0"/>
          <a:lstStyle/>
          <a:p>
            <a:endParaRPr/>
          </a:p>
        </p:txBody>
      </p:sp>
      <p:sp>
        <p:nvSpPr>
          <p:cNvPr id="27" name="object 27"/>
          <p:cNvSpPr/>
          <p:nvPr/>
        </p:nvSpPr>
        <p:spPr>
          <a:xfrm>
            <a:off x="850917" y="4816630"/>
            <a:ext cx="0" cy="297180"/>
          </a:xfrm>
          <a:custGeom>
            <a:avLst/>
            <a:gdLst/>
            <a:ahLst/>
            <a:cxnLst/>
            <a:rect l="l" t="t" r="r" b="b"/>
            <a:pathLst>
              <a:path h="297179">
                <a:moveTo>
                  <a:pt x="0" y="0"/>
                </a:moveTo>
                <a:lnTo>
                  <a:pt x="0" y="297158"/>
                </a:lnTo>
              </a:path>
            </a:pathLst>
          </a:custGeom>
          <a:ln w="28693">
            <a:solidFill>
              <a:srgbClr val="FFFFFF"/>
            </a:solidFill>
          </a:ln>
        </p:spPr>
        <p:txBody>
          <a:bodyPr wrap="square" lIns="0" tIns="0" rIns="0" bIns="0" rtlCol="0"/>
          <a:lstStyle/>
          <a:p>
            <a:endParaRPr/>
          </a:p>
        </p:txBody>
      </p:sp>
      <p:sp>
        <p:nvSpPr>
          <p:cNvPr id="28" name="object 28"/>
          <p:cNvSpPr/>
          <p:nvPr/>
        </p:nvSpPr>
        <p:spPr>
          <a:xfrm>
            <a:off x="883915" y="4898530"/>
            <a:ext cx="278130" cy="163195"/>
          </a:xfrm>
          <a:custGeom>
            <a:avLst/>
            <a:gdLst/>
            <a:ahLst/>
            <a:cxnLst/>
            <a:rect l="l" t="t" r="r" b="b"/>
            <a:pathLst>
              <a:path w="278130" h="163195">
                <a:moveTo>
                  <a:pt x="86558" y="56422"/>
                </a:moveTo>
                <a:lnTo>
                  <a:pt x="0" y="142968"/>
                </a:lnTo>
                <a:lnTo>
                  <a:pt x="20085" y="163050"/>
                </a:lnTo>
                <a:lnTo>
                  <a:pt x="86558" y="96587"/>
                </a:lnTo>
                <a:lnTo>
                  <a:pt x="143945" y="96587"/>
                </a:lnTo>
                <a:lnTo>
                  <a:pt x="155422" y="85111"/>
                </a:lnTo>
                <a:lnTo>
                  <a:pt x="115251" y="85111"/>
                </a:lnTo>
                <a:lnTo>
                  <a:pt x="86558" y="56422"/>
                </a:lnTo>
                <a:close/>
              </a:path>
              <a:path w="278130" h="163195">
                <a:moveTo>
                  <a:pt x="143945" y="96587"/>
                </a:moveTo>
                <a:lnTo>
                  <a:pt x="86558" y="96587"/>
                </a:lnTo>
                <a:lnTo>
                  <a:pt x="115251" y="125276"/>
                </a:lnTo>
                <a:lnTo>
                  <a:pt x="143945" y="96587"/>
                </a:lnTo>
                <a:close/>
              </a:path>
              <a:path w="278130" h="163195">
                <a:moveTo>
                  <a:pt x="220460" y="77460"/>
                </a:moveTo>
                <a:lnTo>
                  <a:pt x="163074" y="77460"/>
                </a:lnTo>
                <a:lnTo>
                  <a:pt x="191767" y="106150"/>
                </a:lnTo>
                <a:lnTo>
                  <a:pt x="220460" y="77460"/>
                </a:lnTo>
                <a:close/>
              </a:path>
              <a:path w="278130" h="163195">
                <a:moveTo>
                  <a:pt x="163074" y="37296"/>
                </a:moveTo>
                <a:lnTo>
                  <a:pt x="115251" y="85111"/>
                </a:lnTo>
                <a:lnTo>
                  <a:pt x="155422" y="85111"/>
                </a:lnTo>
                <a:lnTo>
                  <a:pt x="163074" y="77460"/>
                </a:lnTo>
                <a:lnTo>
                  <a:pt x="220460" y="77460"/>
                </a:lnTo>
                <a:lnTo>
                  <a:pt x="231938" y="65985"/>
                </a:lnTo>
                <a:lnTo>
                  <a:pt x="191767" y="65985"/>
                </a:lnTo>
                <a:lnTo>
                  <a:pt x="163074" y="37296"/>
                </a:lnTo>
                <a:close/>
              </a:path>
              <a:path w="278130" h="163195">
                <a:moveTo>
                  <a:pt x="277847" y="48293"/>
                </a:moveTo>
                <a:lnTo>
                  <a:pt x="249632" y="48293"/>
                </a:lnTo>
                <a:lnTo>
                  <a:pt x="277847" y="76504"/>
                </a:lnTo>
                <a:lnTo>
                  <a:pt x="277847" y="48293"/>
                </a:lnTo>
                <a:close/>
              </a:path>
              <a:path w="278130" h="163195">
                <a:moveTo>
                  <a:pt x="277847" y="0"/>
                </a:moveTo>
                <a:lnTo>
                  <a:pt x="201331" y="0"/>
                </a:lnTo>
                <a:lnTo>
                  <a:pt x="229546" y="28211"/>
                </a:lnTo>
                <a:lnTo>
                  <a:pt x="191767" y="65985"/>
                </a:lnTo>
                <a:lnTo>
                  <a:pt x="231938" y="65985"/>
                </a:lnTo>
                <a:lnTo>
                  <a:pt x="249632" y="48293"/>
                </a:lnTo>
                <a:lnTo>
                  <a:pt x="277847" y="48293"/>
                </a:lnTo>
                <a:lnTo>
                  <a:pt x="277847" y="0"/>
                </a:lnTo>
                <a:close/>
              </a:path>
            </a:pathLst>
          </a:custGeom>
          <a:solidFill>
            <a:srgbClr val="FFFFFF"/>
          </a:solidFill>
        </p:spPr>
        <p:txBody>
          <a:bodyPr wrap="square" lIns="0" tIns="0" rIns="0" bIns="0" rtlCol="0"/>
          <a:lstStyle/>
          <a:p>
            <a:endParaRPr/>
          </a:p>
        </p:txBody>
      </p:sp>
      <p:sp>
        <p:nvSpPr>
          <p:cNvPr id="29" name="object 29"/>
          <p:cNvSpPr/>
          <p:nvPr/>
        </p:nvSpPr>
        <p:spPr>
          <a:xfrm>
            <a:off x="758951" y="5603747"/>
            <a:ext cx="475615" cy="544195"/>
          </a:xfrm>
          <a:custGeom>
            <a:avLst/>
            <a:gdLst/>
            <a:ahLst/>
            <a:cxnLst/>
            <a:rect l="l" t="t" r="r" b="b"/>
            <a:pathLst>
              <a:path w="475615" h="544195">
                <a:moveTo>
                  <a:pt x="0" y="544067"/>
                </a:moveTo>
                <a:lnTo>
                  <a:pt x="475487" y="544067"/>
                </a:lnTo>
                <a:lnTo>
                  <a:pt x="475487" y="0"/>
                </a:lnTo>
                <a:lnTo>
                  <a:pt x="0" y="0"/>
                </a:lnTo>
                <a:lnTo>
                  <a:pt x="0" y="544067"/>
                </a:lnTo>
                <a:close/>
              </a:path>
            </a:pathLst>
          </a:custGeom>
          <a:solidFill>
            <a:srgbClr val="091A2D"/>
          </a:solidFill>
        </p:spPr>
        <p:txBody>
          <a:bodyPr wrap="square" lIns="0" tIns="0" rIns="0" bIns="0" rtlCol="0"/>
          <a:lstStyle/>
          <a:p>
            <a:endParaRPr/>
          </a:p>
        </p:txBody>
      </p:sp>
      <p:sp>
        <p:nvSpPr>
          <p:cNvPr id="30" name="object 30"/>
          <p:cNvSpPr/>
          <p:nvPr/>
        </p:nvSpPr>
        <p:spPr>
          <a:xfrm>
            <a:off x="1257300" y="5605271"/>
            <a:ext cx="10503535" cy="789940"/>
          </a:xfrm>
          <a:custGeom>
            <a:avLst/>
            <a:gdLst/>
            <a:ahLst/>
            <a:cxnLst/>
            <a:rect l="l" t="t" r="r" b="b"/>
            <a:pathLst>
              <a:path w="10503535" h="789939">
                <a:moveTo>
                  <a:pt x="0" y="789431"/>
                </a:moveTo>
                <a:lnTo>
                  <a:pt x="10503408" y="789431"/>
                </a:lnTo>
                <a:lnTo>
                  <a:pt x="10503408" y="0"/>
                </a:lnTo>
                <a:lnTo>
                  <a:pt x="0" y="0"/>
                </a:lnTo>
                <a:lnTo>
                  <a:pt x="0" y="789431"/>
                </a:lnTo>
                <a:close/>
              </a:path>
            </a:pathLst>
          </a:custGeom>
          <a:solidFill>
            <a:srgbClr val="9FC2EC">
              <a:alpha val="19999"/>
            </a:srgbClr>
          </a:solidFill>
        </p:spPr>
        <p:txBody>
          <a:bodyPr wrap="square" lIns="0" tIns="0" rIns="0" bIns="0" rtlCol="0"/>
          <a:lstStyle/>
          <a:p>
            <a:endParaRPr/>
          </a:p>
        </p:txBody>
      </p:sp>
      <p:sp>
        <p:nvSpPr>
          <p:cNvPr id="31" name="object 31"/>
          <p:cNvSpPr txBox="1"/>
          <p:nvPr/>
        </p:nvSpPr>
        <p:spPr>
          <a:xfrm>
            <a:off x="3458971" y="5618175"/>
            <a:ext cx="7870825" cy="488315"/>
          </a:xfrm>
          <a:prstGeom prst="rect">
            <a:avLst/>
          </a:prstGeom>
        </p:spPr>
        <p:txBody>
          <a:bodyPr vert="horz" wrap="square" lIns="0" tIns="39370" rIns="0" bIns="0" rtlCol="0">
            <a:spAutoFit/>
          </a:bodyPr>
          <a:lstStyle/>
          <a:p>
            <a:pPr marL="12700" marR="5080">
              <a:lnSpc>
                <a:spcPts val="1730"/>
              </a:lnSpc>
              <a:spcBef>
                <a:spcPts val="310"/>
              </a:spcBef>
            </a:pPr>
            <a:r>
              <a:rPr sz="1600" spc="-5" dirty="0">
                <a:latin typeface="Calibri"/>
                <a:cs typeface="Calibri"/>
              </a:rPr>
              <a:t>Cash position of </a:t>
            </a:r>
            <a:r>
              <a:rPr sz="1600" spc="-10" dirty="0">
                <a:latin typeface="Calibri"/>
                <a:cs typeface="Calibri"/>
              </a:rPr>
              <a:t>$56M </a:t>
            </a:r>
            <a:r>
              <a:rPr sz="1600" spc="-5" dirty="0">
                <a:latin typeface="Calibri"/>
                <a:cs typeface="Calibri"/>
              </a:rPr>
              <a:t>and </a:t>
            </a:r>
            <a:r>
              <a:rPr sz="1600" spc="-10" dirty="0">
                <a:latin typeface="Calibri"/>
                <a:cs typeface="Calibri"/>
              </a:rPr>
              <a:t>32.3M shares outstanding </a:t>
            </a:r>
            <a:r>
              <a:rPr sz="1600" spc="-5" dirty="0">
                <a:latin typeface="Calibri"/>
                <a:cs typeface="Calibri"/>
              </a:rPr>
              <a:t>(as of </a:t>
            </a:r>
            <a:r>
              <a:rPr sz="1600" spc="-10" dirty="0">
                <a:latin typeface="Calibri"/>
                <a:cs typeface="Calibri"/>
              </a:rPr>
              <a:t>12/31/2019). Excludes $19M </a:t>
            </a:r>
            <a:r>
              <a:rPr sz="1600" spc="-5" dirty="0">
                <a:latin typeface="Calibri"/>
                <a:cs typeface="Calibri"/>
              </a:rPr>
              <a:t>of </a:t>
            </a:r>
            <a:r>
              <a:rPr sz="1600" spc="-10" dirty="0">
                <a:latin typeface="Calibri"/>
                <a:cs typeface="Calibri"/>
              </a:rPr>
              <a:t>net  cash proceeds </a:t>
            </a:r>
            <a:r>
              <a:rPr sz="1600" spc="-15" dirty="0">
                <a:latin typeface="Calibri"/>
                <a:cs typeface="Calibri"/>
              </a:rPr>
              <a:t>from </a:t>
            </a:r>
            <a:r>
              <a:rPr sz="1600" spc="-5" dirty="0">
                <a:latin typeface="Calibri"/>
                <a:cs typeface="Calibri"/>
              </a:rPr>
              <a:t>the sale of </a:t>
            </a:r>
            <a:r>
              <a:rPr sz="1600" spc="-10" dirty="0">
                <a:latin typeface="Calibri"/>
                <a:cs typeface="Calibri"/>
              </a:rPr>
              <a:t>approximately </a:t>
            </a:r>
            <a:r>
              <a:rPr sz="1600" spc="-5" dirty="0">
                <a:latin typeface="Calibri"/>
                <a:cs typeface="Calibri"/>
              </a:rPr>
              <a:t>1.8M </a:t>
            </a:r>
            <a:r>
              <a:rPr sz="1600" spc="-10" dirty="0">
                <a:latin typeface="Calibri"/>
                <a:cs typeface="Calibri"/>
              </a:rPr>
              <a:t>shares </a:t>
            </a:r>
            <a:r>
              <a:rPr sz="1600" spc="-5" dirty="0">
                <a:latin typeface="Calibri"/>
                <a:cs typeface="Calibri"/>
              </a:rPr>
              <a:t>in </a:t>
            </a:r>
            <a:r>
              <a:rPr sz="1600" spc="-10" dirty="0">
                <a:latin typeface="Calibri"/>
                <a:cs typeface="Calibri"/>
              </a:rPr>
              <a:t>Q1</a:t>
            </a:r>
            <a:r>
              <a:rPr sz="1600" spc="110" dirty="0">
                <a:latin typeface="Calibri"/>
                <a:cs typeface="Calibri"/>
              </a:rPr>
              <a:t> </a:t>
            </a:r>
            <a:r>
              <a:rPr sz="1600" spc="-10" dirty="0">
                <a:latin typeface="Calibri"/>
                <a:cs typeface="Calibri"/>
              </a:rPr>
              <a:t>2020</a:t>
            </a:r>
            <a:endParaRPr sz="1600">
              <a:latin typeface="Calibri"/>
              <a:cs typeface="Calibri"/>
            </a:endParaRPr>
          </a:p>
        </p:txBody>
      </p:sp>
      <p:sp>
        <p:nvSpPr>
          <p:cNvPr id="32" name="object 32"/>
          <p:cNvSpPr/>
          <p:nvPr/>
        </p:nvSpPr>
        <p:spPr>
          <a:xfrm>
            <a:off x="1260347" y="5606796"/>
            <a:ext cx="2024380" cy="548640"/>
          </a:xfrm>
          <a:custGeom>
            <a:avLst/>
            <a:gdLst/>
            <a:ahLst/>
            <a:cxnLst/>
            <a:rect l="l" t="t" r="r" b="b"/>
            <a:pathLst>
              <a:path w="2024379" h="548639">
                <a:moveTo>
                  <a:pt x="1749552" y="0"/>
                </a:moveTo>
                <a:lnTo>
                  <a:pt x="0" y="0"/>
                </a:lnTo>
                <a:lnTo>
                  <a:pt x="0" y="548639"/>
                </a:lnTo>
                <a:lnTo>
                  <a:pt x="1749552" y="548639"/>
                </a:lnTo>
                <a:lnTo>
                  <a:pt x="2023872" y="274319"/>
                </a:lnTo>
                <a:lnTo>
                  <a:pt x="1749552" y="0"/>
                </a:lnTo>
                <a:close/>
              </a:path>
            </a:pathLst>
          </a:custGeom>
          <a:solidFill>
            <a:srgbClr val="1AACCD"/>
          </a:solidFill>
        </p:spPr>
        <p:txBody>
          <a:bodyPr wrap="square" lIns="0" tIns="0" rIns="0" bIns="0" rtlCol="0"/>
          <a:lstStyle/>
          <a:p>
            <a:endParaRPr/>
          </a:p>
        </p:txBody>
      </p:sp>
      <p:sp>
        <p:nvSpPr>
          <p:cNvPr id="33" name="object 33"/>
          <p:cNvSpPr txBox="1"/>
          <p:nvPr/>
        </p:nvSpPr>
        <p:spPr>
          <a:xfrm>
            <a:off x="1339977" y="5613603"/>
            <a:ext cx="1392555" cy="513080"/>
          </a:xfrm>
          <a:prstGeom prst="rect">
            <a:avLst/>
          </a:prstGeom>
        </p:spPr>
        <p:txBody>
          <a:bodyPr vert="horz" wrap="square" lIns="0" tIns="12065" rIns="0" bIns="0" rtlCol="0">
            <a:spAutoFit/>
          </a:bodyPr>
          <a:lstStyle/>
          <a:p>
            <a:pPr marL="12700">
              <a:lnSpc>
                <a:spcPct val="100000"/>
              </a:lnSpc>
              <a:spcBef>
                <a:spcPts val="95"/>
              </a:spcBef>
            </a:pPr>
            <a:r>
              <a:rPr sz="1600" b="1" spc="-5" dirty="0">
                <a:solidFill>
                  <a:srgbClr val="FFFFFF"/>
                </a:solidFill>
                <a:latin typeface="Calibri"/>
                <a:cs typeface="Calibri"/>
              </a:rPr>
              <a:t>Cash and</a:t>
            </a:r>
            <a:r>
              <a:rPr sz="1600" b="1" spc="-40" dirty="0">
                <a:solidFill>
                  <a:srgbClr val="FFFFFF"/>
                </a:solidFill>
                <a:latin typeface="Calibri"/>
                <a:cs typeface="Calibri"/>
              </a:rPr>
              <a:t> </a:t>
            </a:r>
            <a:r>
              <a:rPr sz="1600" b="1" spc="-10" dirty="0">
                <a:solidFill>
                  <a:srgbClr val="FFFFFF"/>
                </a:solidFill>
                <a:latin typeface="Calibri"/>
                <a:cs typeface="Calibri"/>
              </a:rPr>
              <a:t>Shares</a:t>
            </a:r>
            <a:endParaRPr sz="1600">
              <a:latin typeface="Calibri"/>
              <a:cs typeface="Calibri"/>
            </a:endParaRPr>
          </a:p>
          <a:p>
            <a:pPr marL="12700">
              <a:lnSpc>
                <a:spcPct val="100000"/>
              </a:lnSpc>
              <a:spcBef>
                <a:spcPts val="5"/>
              </a:spcBef>
            </a:pPr>
            <a:r>
              <a:rPr sz="1600" b="1" spc="-10" dirty="0">
                <a:solidFill>
                  <a:srgbClr val="FFFFFF"/>
                </a:solidFill>
                <a:latin typeface="Calibri"/>
                <a:cs typeface="Calibri"/>
              </a:rPr>
              <a:t>Outstanding</a:t>
            </a:r>
            <a:endParaRPr sz="1600">
              <a:latin typeface="Calibri"/>
              <a:cs typeface="Calibri"/>
            </a:endParaRPr>
          </a:p>
        </p:txBody>
      </p:sp>
      <p:sp>
        <p:nvSpPr>
          <p:cNvPr id="34" name="object 34"/>
          <p:cNvSpPr/>
          <p:nvPr/>
        </p:nvSpPr>
        <p:spPr>
          <a:xfrm>
            <a:off x="850391" y="5679947"/>
            <a:ext cx="300355" cy="370840"/>
          </a:xfrm>
          <a:custGeom>
            <a:avLst/>
            <a:gdLst/>
            <a:ahLst/>
            <a:cxnLst/>
            <a:rect l="l" t="t" r="r" b="b"/>
            <a:pathLst>
              <a:path w="300355" h="370839">
                <a:moveTo>
                  <a:pt x="0" y="370331"/>
                </a:moveTo>
                <a:lnTo>
                  <a:pt x="300228" y="370331"/>
                </a:lnTo>
                <a:lnTo>
                  <a:pt x="300228" y="0"/>
                </a:lnTo>
                <a:lnTo>
                  <a:pt x="0" y="0"/>
                </a:lnTo>
                <a:lnTo>
                  <a:pt x="0" y="370331"/>
                </a:lnTo>
                <a:close/>
              </a:path>
            </a:pathLst>
          </a:custGeom>
          <a:solidFill>
            <a:srgbClr val="091A2D"/>
          </a:solidFill>
        </p:spPr>
        <p:txBody>
          <a:bodyPr wrap="square" lIns="0" tIns="0" rIns="0" bIns="0" rtlCol="0"/>
          <a:lstStyle/>
          <a:p>
            <a:endParaRPr/>
          </a:p>
        </p:txBody>
      </p:sp>
      <p:sp>
        <p:nvSpPr>
          <p:cNvPr id="35" name="object 35"/>
          <p:cNvSpPr txBox="1"/>
          <p:nvPr/>
        </p:nvSpPr>
        <p:spPr>
          <a:xfrm>
            <a:off x="924864" y="5709005"/>
            <a:ext cx="153035"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FFFF"/>
                </a:solidFill>
                <a:latin typeface="Arial"/>
                <a:cs typeface="Arial"/>
              </a:rPr>
              <a:t>$</a:t>
            </a:r>
            <a:endParaRPr sz="1800">
              <a:latin typeface="Arial"/>
              <a:cs typeface="Arial"/>
            </a:endParaRPr>
          </a:p>
        </p:txBody>
      </p:sp>
      <p:sp>
        <p:nvSpPr>
          <p:cNvPr id="36" name="object 36"/>
          <p:cNvSpPr txBox="1"/>
          <p:nvPr/>
        </p:nvSpPr>
        <p:spPr>
          <a:xfrm>
            <a:off x="11672061" y="6421128"/>
            <a:ext cx="161290" cy="196215"/>
          </a:xfrm>
          <a:prstGeom prst="rect">
            <a:avLst/>
          </a:prstGeom>
        </p:spPr>
        <p:txBody>
          <a:bodyPr vert="horz" wrap="square" lIns="0" tIns="0" rIns="0" bIns="0" rtlCol="0">
            <a:spAutoFit/>
          </a:bodyPr>
          <a:lstStyle/>
          <a:p>
            <a:pPr marL="38100">
              <a:lnSpc>
                <a:spcPts val="1425"/>
              </a:lnSpc>
            </a:pPr>
            <a:fld id="{81D60167-4931-47E6-BA6A-407CBD079E47}" type="slidenum">
              <a:rPr sz="1200" spc="-5" dirty="0">
                <a:solidFill>
                  <a:srgbClr val="7E7E7E"/>
                </a:solidFill>
                <a:latin typeface="Arial"/>
                <a:cs typeface="Arial"/>
              </a:rPr>
              <a:t>4</a:t>
            </a:fld>
            <a:endParaRPr sz="1200">
              <a:latin typeface="Arial"/>
              <a:cs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55573" y="0"/>
            <a:ext cx="9940290" cy="1045210"/>
          </a:xfrm>
          <a:prstGeom prst="rect">
            <a:avLst/>
          </a:prstGeom>
        </p:spPr>
        <p:txBody>
          <a:bodyPr vert="horz" wrap="square" lIns="0" tIns="83185" rIns="0" bIns="0" rtlCol="0">
            <a:spAutoFit/>
          </a:bodyPr>
          <a:lstStyle/>
          <a:p>
            <a:pPr marL="38100">
              <a:lnSpc>
                <a:spcPct val="100000"/>
              </a:lnSpc>
              <a:spcBef>
                <a:spcPts val="655"/>
              </a:spcBef>
            </a:pPr>
            <a:r>
              <a:rPr sz="2400" spc="15" dirty="0">
                <a:solidFill>
                  <a:srgbClr val="27ABCA"/>
                </a:solidFill>
              </a:rPr>
              <a:t>Pfenex </a:t>
            </a:r>
            <a:r>
              <a:rPr sz="2400" spc="25" dirty="0">
                <a:solidFill>
                  <a:srgbClr val="27ABCA"/>
                </a:solidFill>
              </a:rPr>
              <a:t>Expression </a:t>
            </a:r>
            <a:r>
              <a:rPr sz="2400" spc="15" dirty="0">
                <a:solidFill>
                  <a:srgbClr val="27ABCA"/>
                </a:solidFill>
              </a:rPr>
              <a:t>Technology</a:t>
            </a:r>
            <a:r>
              <a:rPr sz="2400" spc="22" baseline="24305" dirty="0">
                <a:solidFill>
                  <a:srgbClr val="27ABCA"/>
                </a:solidFill>
              </a:rPr>
              <a:t>®</a:t>
            </a:r>
            <a:r>
              <a:rPr sz="2400" spc="405" baseline="24305" dirty="0">
                <a:solidFill>
                  <a:srgbClr val="27ABCA"/>
                </a:solidFill>
              </a:rPr>
              <a:t> </a:t>
            </a:r>
            <a:r>
              <a:rPr sz="2400" spc="15" dirty="0">
                <a:solidFill>
                  <a:srgbClr val="27ABCA"/>
                </a:solidFill>
              </a:rPr>
              <a:t>Platform</a:t>
            </a:r>
            <a:endParaRPr sz="2400"/>
          </a:p>
          <a:p>
            <a:pPr marL="38100">
              <a:lnSpc>
                <a:spcPct val="100000"/>
              </a:lnSpc>
              <a:spcBef>
                <a:spcPts val="750"/>
              </a:spcBef>
            </a:pPr>
            <a:r>
              <a:rPr sz="3200" spc="-5" dirty="0"/>
              <a:t>Discovery </a:t>
            </a:r>
            <a:r>
              <a:rPr sz="3200" dirty="0"/>
              <a:t>and </a:t>
            </a:r>
            <a:r>
              <a:rPr sz="3200" spc="-10" dirty="0"/>
              <a:t>development </a:t>
            </a:r>
            <a:r>
              <a:rPr sz="3200" dirty="0"/>
              <a:t>of </a:t>
            </a:r>
            <a:r>
              <a:rPr sz="3200" spc="-5" dirty="0"/>
              <a:t>biopharmaceutical</a:t>
            </a:r>
            <a:r>
              <a:rPr sz="3200" spc="-120" dirty="0"/>
              <a:t> </a:t>
            </a:r>
            <a:r>
              <a:rPr sz="3200" spc="-10" dirty="0"/>
              <a:t>proteins</a:t>
            </a:r>
            <a:endParaRPr sz="3200"/>
          </a:p>
        </p:txBody>
      </p:sp>
      <p:sp>
        <p:nvSpPr>
          <p:cNvPr id="3" name="object 3"/>
          <p:cNvSpPr txBox="1"/>
          <p:nvPr/>
        </p:nvSpPr>
        <p:spPr>
          <a:xfrm>
            <a:off x="11705081" y="6402120"/>
            <a:ext cx="102870"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7E7E7E"/>
                </a:solidFill>
                <a:latin typeface="Calibri"/>
                <a:cs typeface="Calibri"/>
              </a:rPr>
              <a:t>5</a:t>
            </a:r>
            <a:endParaRPr sz="1200">
              <a:latin typeface="Calibri"/>
              <a:cs typeface="Calibri"/>
            </a:endParaRPr>
          </a:p>
        </p:txBody>
      </p:sp>
      <p:sp>
        <p:nvSpPr>
          <p:cNvPr id="4" name="object 4"/>
          <p:cNvSpPr txBox="1"/>
          <p:nvPr/>
        </p:nvSpPr>
        <p:spPr>
          <a:xfrm>
            <a:off x="8377428" y="5151120"/>
            <a:ext cx="3179445" cy="1089660"/>
          </a:xfrm>
          <a:prstGeom prst="rect">
            <a:avLst/>
          </a:prstGeom>
          <a:solidFill>
            <a:srgbClr val="1B8FAB"/>
          </a:solidFill>
        </p:spPr>
        <p:txBody>
          <a:bodyPr vert="horz" wrap="square" lIns="0" tIns="5715" rIns="0" bIns="0" rtlCol="0">
            <a:spAutoFit/>
          </a:bodyPr>
          <a:lstStyle/>
          <a:p>
            <a:pPr>
              <a:lnSpc>
                <a:spcPct val="100000"/>
              </a:lnSpc>
              <a:spcBef>
                <a:spcPts val="45"/>
              </a:spcBef>
            </a:pPr>
            <a:endParaRPr sz="1500">
              <a:latin typeface="Times New Roman"/>
              <a:cs typeface="Times New Roman"/>
            </a:endParaRPr>
          </a:p>
          <a:p>
            <a:pPr marL="52069" marR="46355" algn="ctr">
              <a:lnSpc>
                <a:spcPct val="90100"/>
              </a:lnSpc>
              <a:spcBef>
                <a:spcPts val="5"/>
              </a:spcBef>
            </a:pPr>
            <a:r>
              <a:rPr sz="1500" spc="-25" dirty="0">
                <a:solidFill>
                  <a:srgbClr val="FFFFFF"/>
                </a:solidFill>
                <a:latin typeface="Calibri"/>
                <a:cs typeface="Calibri"/>
              </a:rPr>
              <a:t>Targeted </a:t>
            </a:r>
            <a:r>
              <a:rPr sz="1500" spc="-10" dirty="0">
                <a:solidFill>
                  <a:srgbClr val="FFFFFF"/>
                </a:solidFill>
                <a:latin typeface="Calibri"/>
                <a:cs typeface="Calibri"/>
              </a:rPr>
              <a:t>process optimization </a:t>
            </a:r>
            <a:r>
              <a:rPr sz="1500" dirty="0">
                <a:solidFill>
                  <a:srgbClr val="FFFFFF"/>
                </a:solidFill>
                <a:latin typeface="Calibri"/>
                <a:cs typeface="Calibri"/>
              </a:rPr>
              <a:t>and </a:t>
            </a:r>
            <a:r>
              <a:rPr sz="1500" spc="-15" dirty="0">
                <a:solidFill>
                  <a:srgbClr val="FFFFFF"/>
                </a:solidFill>
                <a:latin typeface="Calibri"/>
                <a:cs typeface="Calibri"/>
              </a:rPr>
              <a:t>state  </a:t>
            </a:r>
            <a:r>
              <a:rPr sz="1500" spc="-5" dirty="0">
                <a:solidFill>
                  <a:srgbClr val="FFFFFF"/>
                </a:solidFill>
                <a:latin typeface="Calibri"/>
                <a:cs typeface="Calibri"/>
              </a:rPr>
              <a:t>of </a:t>
            </a:r>
            <a:r>
              <a:rPr sz="1500" dirty="0">
                <a:solidFill>
                  <a:srgbClr val="FFFFFF"/>
                </a:solidFill>
                <a:latin typeface="Calibri"/>
                <a:cs typeface="Calibri"/>
              </a:rPr>
              <a:t>the art analytical capabilities </a:t>
            </a:r>
            <a:r>
              <a:rPr sz="1500" spc="-5" dirty="0">
                <a:solidFill>
                  <a:srgbClr val="FFFFFF"/>
                </a:solidFill>
                <a:latin typeface="Calibri"/>
                <a:cs typeface="Calibri"/>
              </a:rPr>
              <a:t>deliver  commercial manufacturing</a:t>
            </a:r>
            <a:r>
              <a:rPr sz="1500" spc="-25" dirty="0">
                <a:solidFill>
                  <a:srgbClr val="FFFFFF"/>
                </a:solidFill>
                <a:latin typeface="Calibri"/>
                <a:cs typeface="Calibri"/>
              </a:rPr>
              <a:t> </a:t>
            </a:r>
            <a:r>
              <a:rPr sz="1500" spc="-10" dirty="0">
                <a:solidFill>
                  <a:srgbClr val="FFFFFF"/>
                </a:solidFill>
                <a:latin typeface="Calibri"/>
                <a:cs typeface="Calibri"/>
              </a:rPr>
              <a:t>strain</a:t>
            </a:r>
            <a:endParaRPr sz="1500">
              <a:latin typeface="Calibri"/>
              <a:cs typeface="Calibri"/>
            </a:endParaRPr>
          </a:p>
        </p:txBody>
      </p:sp>
      <p:sp>
        <p:nvSpPr>
          <p:cNvPr id="5" name="object 5"/>
          <p:cNvSpPr txBox="1"/>
          <p:nvPr/>
        </p:nvSpPr>
        <p:spPr>
          <a:xfrm>
            <a:off x="946403" y="1577339"/>
            <a:ext cx="2807335" cy="329565"/>
          </a:xfrm>
          <a:prstGeom prst="rect">
            <a:avLst/>
          </a:prstGeom>
          <a:solidFill>
            <a:srgbClr val="1B8FAB"/>
          </a:solidFill>
        </p:spPr>
        <p:txBody>
          <a:bodyPr vert="horz" wrap="square" lIns="0" tIns="12700" rIns="0" bIns="0" rtlCol="0">
            <a:spAutoFit/>
          </a:bodyPr>
          <a:lstStyle/>
          <a:p>
            <a:pPr marL="91440">
              <a:lnSpc>
                <a:spcPct val="100000"/>
              </a:lnSpc>
              <a:spcBef>
                <a:spcPts val="100"/>
              </a:spcBef>
            </a:pPr>
            <a:r>
              <a:rPr sz="1800" spc="-5" dirty="0">
                <a:solidFill>
                  <a:srgbClr val="FFFFFF"/>
                </a:solidFill>
                <a:latin typeface="Calibri"/>
                <a:cs typeface="Calibri"/>
              </a:rPr>
              <a:t>Engineer </a:t>
            </a:r>
            <a:r>
              <a:rPr sz="1800" spc="-20" dirty="0">
                <a:solidFill>
                  <a:srgbClr val="FFFFFF"/>
                </a:solidFill>
                <a:latin typeface="Calibri"/>
                <a:cs typeface="Calibri"/>
              </a:rPr>
              <a:t>1,000’s </a:t>
            </a:r>
            <a:r>
              <a:rPr sz="1800" spc="-5" dirty="0">
                <a:solidFill>
                  <a:srgbClr val="FFFFFF"/>
                </a:solidFill>
                <a:latin typeface="Calibri"/>
                <a:cs typeface="Calibri"/>
              </a:rPr>
              <a:t>of</a:t>
            </a:r>
            <a:r>
              <a:rPr sz="1800" spc="30" dirty="0">
                <a:solidFill>
                  <a:srgbClr val="FFFFFF"/>
                </a:solidFill>
                <a:latin typeface="Calibri"/>
                <a:cs typeface="Calibri"/>
              </a:rPr>
              <a:t> </a:t>
            </a:r>
            <a:r>
              <a:rPr sz="1800" spc="-10" dirty="0">
                <a:solidFill>
                  <a:srgbClr val="FFFFFF"/>
                </a:solidFill>
                <a:latin typeface="Calibri"/>
                <a:cs typeface="Calibri"/>
              </a:rPr>
              <a:t>Strains</a:t>
            </a:r>
            <a:endParaRPr sz="1800">
              <a:latin typeface="Calibri"/>
              <a:cs typeface="Calibri"/>
            </a:endParaRPr>
          </a:p>
        </p:txBody>
      </p:sp>
      <p:sp>
        <p:nvSpPr>
          <p:cNvPr id="6" name="object 6"/>
          <p:cNvSpPr txBox="1"/>
          <p:nvPr/>
        </p:nvSpPr>
        <p:spPr>
          <a:xfrm>
            <a:off x="597408" y="1577339"/>
            <a:ext cx="321945" cy="329565"/>
          </a:xfrm>
          <a:prstGeom prst="rect">
            <a:avLst/>
          </a:prstGeom>
          <a:solidFill>
            <a:srgbClr val="081B2D"/>
          </a:solidFill>
        </p:spPr>
        <p:txBody>
          <a:bodyPr vert="horz" wrap="square" lIns="0" tIns="21590" rIns="0" bIns="0" rtlCol="0">
            <a:spAutoFit/>
          </a:bodyPr>
          <a:lstStyle/>
          <a:p>
            <a:pPr marL="96520">
              <a:lnSpc>
                <a:spcPct val="100000"/>
              </a:lnSpc>
              <a:spcBef>
                <a:spcPts val="170"/>
              </a:spcBef>
            </a:pPr>
            <a:r>
              <a:rPr sz="1800" spc="-5" dirty="0">
                <a:solidFill>
                  <a:srgbClr val="FFFFFF"/>
                </a:solidFill>
                <a:latin typeface="Arial"/>
                <a:cs typeface="Arial"/>
              </a:rPr>
              <a:t>1</a:t>
            </a:r>
            <a:endParaRPr sz="1800">
              <a:latin typeface="Arial"/>
              <a:cs typeface="Arial"/>
            </a:endParaRPr>
          </a:p>
        </p:txBody>
      </p:sp>
      <p:sp>
        <p:nvSpPr>
          <p:cNvPr id="7" name="object 7"/>
          <p:cNvSpPr txBox="1"/>
          <p:nvPr/>
        </p:nvSpPr>
        <p:spPr>
          <a:xfrm>
            <a:off x="4465320" y="5151120"/>
            <a:ext cx="3179445" cy="1089660"/>
          </a:xfrm>
          <a:prstGeom prst="rect">
            <a:avLst/>
          </a:prstGeom>
          <a:solidFill>
            <a:srgbClr val="1B8FAB"/>
          </a:solidFill>
        </p:spPr>
        <p:txBody>
          <a:bodyPr vert="horz" wrap="square" lIns="0" tIns="125730" rIns="0" bIns="0" rtlCol="0">
            <a:spAutoFit/>
          </a:bodyPr>
          <a:lstStyle/>
          <a:p>
            <a:pPr marL="160020" marR="154305" algn="ctr">
              <a:lnSpc>
                <a:spcPts val="1620"/>
              </a:lnSpc>
              <a:spcBef>
                <a:spcPts val="990"/>
              </a:spcBef>
            </a:pPr>
            <a:r>
              <a:rPr sz="1500" spc="-5" dirty="0">
                <a:solidFill>
                  <a:srgbClr val="FFFFFF"/>
                </a:solidFill>
                <a:latin typeface="Calibri"/>
                <a:cs typeface="Calibri"/>
              </a:rPr>
              <a:t>High throughput screening </a:t>
            </a:r>
            <a:r>
              <a:rPr sz="1500" dirty="0">
                <a:solidFill>
                  <a:srgbClr val="FFFFFF"/>
                </a:solidFill>
                <a:latin typeface="Calibri"/>
                <a:cs typeface="Calibri"/>
              </a:rPr>
              <a:t>enables  </a:t>
            </a:r>
            <a:r>
              <a:rPr sz="1500" spc="-5" dirty="0">
                <a:solidFill>
                  <a:srgbClr val="FFFFFF"/>
                </a:solidFill>
                <a:latin typeface="Calibri"/>
                <a:cs typeface="Calibri"/>
              </a:rPr>
              <a:t>production </a:t>
            </a:r>
            <a:r>
              <a:rPr sz="1500" spc="-10" dirty="0">
                <a:solidFill>
                  <a:srgbClr val="FFFFFF"/>
                </a:solidFill>
                <a:latin typeface="Calibri"/>
                <a:cs typeface="Calibri"/>
              </a:rPr>
              <a:t>strains to </a:t>
            </a:r>
            <a:r>
              <a:rPr sz="1500" dirty="0">
                <a:solidFill>
                  <a:srgbClr val="FFFFFF"/>
                </a:solidFill>
                <a:latin typeface="Calibri"/>
                <a:cs typeface="Calibri"/>
              </a:rPr>
              <a:t>be </a:t>
            </a:r>
            <a:r>
              <a:rPr sz="1500" spc="-5" dirty="0">
                <a:solidFill>
                  <a:srgbClr val="FFFFFF"/>
                </a:solidFill>
                <a:latin typeface="Calibri"/>
                <a:cs typeface="Calibri"/>
              </a:rPr>
              <a:t>screened</a:t>
            </a:r>
            <a:r>
              <a:rPr sz="1500" spc="-70" dirty="0">
                <a:solidFill>
                  <a:srgbClr val="FFFFFF"/>
                </a:solidFill>
                <a:latin typeface="Calibri"/>
                <a:cs typeface="Calibri"/>
              </a:rPr>
              <a:t> </a:t>
            </a:r>
            <a:r>
              <a:rPr sz="1500" spc="-20" dirty="0">
                <a:solidFill>
                  <a:srgbClr val="FFFFFF"/>
                </a:solidFill>
                <a:latin typeface="Calibri"/>
                <a:cs typeface="Calibri"/>
              </a:rPr>
              <a:t>for  </a:t>
            </a:r>
            <a:r>
              <a:rPr sz="1500" spc="-25" dirty="0">
                <a:solidFill>
                  <a:srgbClr val="FFFFFF"/>
                </a:solidFill>
                <a:latin typeface="Calibri"/>
                <a:cs typeface="Calibri"/>
              </a:rPr>
              <a:t>titer, </a:t>
            </a:r>
            <a:r>
              <a:rPr sz="1500" spc="-10" dirty="0">
                <a:solidFill>
                  <a:srgbClr val="FFFFFF"/>
                </a:solidFill>
                <a:latin typeface="Calibri"/>
                <a:cs typeface="Calibri"/>
              </a:rPr>
              <a:t>solubility, </a:t>
            </a:r>
            <a:r>
              <a:rPr sz="1500" dirty="0">
                <a:solidFill>
                  <a:srgbClr val="FFFFFF"/>
                </a:solidFill>
                <a:latin typeface="Calibri"/>
                <a:cs typeface="Calibri"/>
              </a:rPr>
              <a:t>and activity prior </a:t>
            </a:r>
            <a:r>
              <a:rPr sz="1500" spc="-10" dirty="0">
                <a:solidFill>
                  <a:srgbClr val="FFFFFF"/>
                </a:solidFill>
                <a:latin typeface="Calibri"/>
                <a:cs typeface="Calibri"/>
              </a:rPr>
              <a:t>to  </a:t>
            </a:r>
            <a:r>
              <a:rPr sz="1500" spc="-5" dirty="0">
                <a:solidFill>
                  <a:srgbClr val="FFFFFF"/>
                </a:solidFill>
                <a:latin typeface="Calibri"/>
                <a:cs typeface="Calibri"/>
              </a:rPr>
              <a:t>scale-up</a:t>
            </a:r>
            <a:endParaRPr sz="1500">
              <a:latin typeface="Calibri"/>
              <a:cs typeface="Calibri"/>
            </a:endParaRPr>
          </a:p>
        </p:txBody>
      </p:sp>
      <p:sp>
        <p:nvSpPr>
          <p:cNvPr id="8" name="object 8"/>
          <p:cNvSpPr txBox="1"/>
          <p:nvPr/>
        </p:nvSpPr>
        <p:spPr>
          <a:xfrm>
            <a:off x="597408" y="5151120"/>
            <a:ext cx="3127375" cy="1089660"/>
          </a:xfrm>
          <a:prstGeom prst="rect">
            <a:avLst/>
          </a:prstGeom>
          <a:solidFill>
            <a:srgbClr val="1B8FAB"/>
          </a:solidFill>
        </p:spPr>
        <p:txBody>
          <a:bodyPr vert="horz" wrap="square" lIns="0" tIns="125730" rIns="0" bIns="0" rtlCol="0">
            <a:spAutoFit/>
          </a:bodyPr>
          <a:lstStyle/>
          <a:p>
            <a:pPr marL="30480" marR="22860" indent="-3175" algn="ctr">
              <a:lnSpc>
                <a:spcPts val="1620"/>
              </a:lnSpc>
              <a:spcBef>
                <a:spcPts val="990"/>
              </a:spcBef>
            </a:pPr>
            <a:r>
              <a:rPr sz="1500" spc="-10" dirty="0">
                <a:solidFill>
                  <a:srgbClr val="FFFFFF"/>
                </a:solidFill>
                <a:latin typeface="Calibri"/>
                <a:cs typeface="Calibri"/>
              </a:rPr>
              <a:t>Pfenex leveraged bioinformatics </a:t>
            </a:r>
            <a:r>
              <a:rPr sz="1500" dirty="0">
                <a:solidFill>
                  <a:srgbClr val="FFFFFF"/>
                </a:solidFill>
                <a:latin typeface="Calibri"/>
                <a:cs typeface="Calibri"/>
              </a:rPr>
              <a:t>and  </a:t>
            </a:r>
            <a:r>
              <a:rPr sz="1500" spc="-5" dirty="0">
                <a:solidFill>
                  <a:srgbClr val="FFFFFF"/>
                </a:solidFill>
                <a:latin typeface="Calibri"/>
                <a:cs typeface="Calibri"/>
              </a:rPr>
              <a:t>transcriptomics </a:t>
            </a:r>
            <a:r>
              <a:rPr sz="1500" spc="-10" dirty="0">
                <a:solidFill>
                  <a:srgbClr val="FFFFFF"/>
                </a:solidFill>
                <a:latin typeface="Calibri"/>
                <a:cs typeface="Calibri"/>
              </a:rPr>
              <a:t>to develop </a:t>
            </a:r>
            <a:r>
              <a:rPr sz="1500" dirty="0">
                <a:solidFill>
                  <a:srgbClr val="FFFFFF"/>
                </a:solidFill>
                <a:latin typeface="Calibri"/>
                <a:cs typeface="Calibri"/>
              </a:rPr>
              <a:t>an</a:t>
            </a:r>
            <a:r>
              <a:rPr sz="1500" spc="-40" dirty="0">
                <a:solidFill>
                  <a:srgbClr val="FFFFFF"/>
                </a:solidFill>
                <a:latin typeface="Calibri"/>
                <a:cs typeface="Calibri"/>
              </a:rPr>
              <a:t> </a:t>
            </a:r>
            <a:r>
              <a:rPr sz="1500" spc="-10" dirty="0">
                <a:solidFill>
                  <a:srgbClr val="FFFFFF"/>
                </a:solidFill>
                <a:latin typeface="Calibri"/>
                <a:cs typeface="Calibri"/>
              </a:rPr>
              <a:t>extensive  toolbox </a:t>
            </a:r>
            <a:r>
              <a:rPr sz="1500" spc="-5" dirty="0">
                <a:solidFill>
                  <a:srgbClr val="FFFFFF"/>
                </a:solidFill>
                <a:latin typeface="Calibri"/>
                <a:cs typeface="Calibri"/>
              </a:rPr>
              <a:t>of </a:t>
            </a:r>
            <a:r>
              <a:rPr sz="1500" spc="-10" dirty="0">
                <a:solidFill>
                  <a:srgbClr val="FFFFFF"/>
                </a:solidFill>
                <a:latin typeface="Calibri"/>
                <a:cs typeface="Calibri"/>
              </a:rPr>
              <a:t>expression strains </a:t>
            </a:r>
            <a:r>
              <a:rPr sz="1500" dirty="0">
                <a:solidFill>
                  <a:srgbClr val="FFFFFF"/>
                </a:solidFill>
                <a:latin typeface="Calibri"/>
                <a:cs typeface="Calibri"/>
              </a:rPr>
              <a:t>and  </a:t>
            </a:r>
            <a:r>
              <a:rPr sz="1500" spc="-5" dirty="0">
                <a:solidFill>
                  <a:srgbClr val="FFFFFF"/>
                </a:solidFill>
                <a:latin typeface="Calibri"/>
                <a:cs typeface="Calibri"/>
              </a:rPr>
              <a:t>plasmids</a:t>
            </a:r>
            <a:endParaRPr sz="1500">
              <a:latin typeface="Calibri"/>
              <a:cs typeface="Calibri"/>
            </a:endParaRPr>
          </a:p>
        </p:txBody>
      </p:sp>
      <p:sp>
        <p:nvSpPr>
          <p:cNvPr id="9" name="object 9"/>
          <p:cNvSpPr/>
          <p:nvPr/>
        </p:nvSpPr>
        <p:spPr>
          <a:xfrm>
            <a:off x="4465320" y="2112264"/>
            <a:ext cx="3179064" cy="2834639"/>
          </a:xfrm>
          <a:prstGeom prst="rect">
            <a:avLst/>
          </a:prstGeom>
          <a:blipFill>
            <a:blip r:embed="rId2" cstate="print"/>
            <a:stretch>
              <a:fillRect/>
            </a:stretch>
          </a:blipFill>
        </p:spPr>
        <p:txBody>
          <a:bodyPr wrap="square" lIns="0" tIns="0" rIns="0" bIns="0" rtlCol="0"/>
          <a:lstStyle/>
          <a:p>
            <a:endParaRPr/>
          </a:p>
        </p:txBody>
      </p:sp>
      <p:sp>
        <p:nvSpPr>
          <p:cNvPr id="10" name="object 10"/>
          <p:cNvSpPr/>
          <p:nvPr/>
        </p:nvSpPr>
        <p:spPr>
          <a:xfrm>
            <a:off x="9095162" y="2197893"/>
            <a:ext cx="2187032" cy="2676811"/>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597408" y="2112264"/>
            <a:ext cx="3156204" cy="2834639"/>
          </a:xfrm>
          <a:prstGeom prst="rect">
            <a:avLst/>
          </a:prstGeom>
          <a:blipFill>
            <a:blip r:embed="rId4" cstate="print"/>
            <a:stretch>
              <a:fillRect/>
            </a:stretch>
          </a:blipFill>
        </p:spPr>
        <p:txBody>
          <a:bodyPr wrap="square" lIns="0" tIns="0" rIns="0" bIns="0" rtlCol="0"/>
          <a:lstStyle/>
          <a:p>
            <a:endParaRPr/>
          </a:p>
        </p:txBody>
      </p:sp>
      <p:sp>
        <p:nvSpPr>
          <p:cNvPr id="12" name="object 12"/>
          <p:cNvSpPr/>
          <p:nvPr/>
        </p:nvSpPr>
        <p:spPr>
          <a:xfrm>
            <a:off x="8377428" y="2124455"/>
            <a:ext cx="3185160" cy="2834640"/>
          </a:xfrm>
          <a:prstGeom prst="rect">
            <a:avLst/>
          </a:prstGeom>
          <a:blipFill>
            <a:blip r:embed="rId5" cstate="print"/>
            <a:stretch>
              <a:fillRect/>
            </a:stretch>
          </a:blipFill>
        </p:spPr>
        <p:txBody>
          <a:bodyPr wrap="square" lIns="0" tIns="0" rIns="0" bIns="0" rtlCol="0"/>
          <a:lstStyle/>
          <a:p>
            <a:endParaRPr/>
          </a:p>
        </p:txBody>
      </p:sp>
      <p:sp>
        <p:nvSpPr>
          <p:cNvPr id="13" name="object 13"/>
          <p:cNvSpPr txBox="1"/>
          <p:nvPr/>
        </p:nvSpPr>
        <p:spPr>
          <a:xfrm>
            <a:off x="4815840" y="1571244"/>
            <a:ext cx="2807335" cy="330835"/>
          </a:xfrm>
          <a:prstGeom prst="rect">
            <a:avLst/>
          </a:prstGeom>
          <a:solidFill>
            <a:srgbClr val="1B8FAB"/>
          </a:solidFill>
        </p:spPr>
        <p:txBody>
          <a:bodyPr vert="horz" wrap="square" lIns="0" tIns="13335" rIns="0" bIns="0" rtlCol="0">
            <a:spAutoFit/>
          </a:bodyPr>
          <a:lstStyle/>
          <a:p>
            <a:pPr marL="92075">
              <a:lnSpc>
                <a:spcPct val="100000"/>
              </a:lnSpc>
              <a:spcBef>
                <a:spcPts val="105"/>
              </a:spcBef>
            </a:pPr>
            <a:r>
              <a:rPr sz="1800" spc="-5" dirty="0">
                <a:solidFill>
                  <a:srgbClr val="FFFFFF"/>
                </a:solidFill>
                <a:latin typeface="Calibri"/>
                <a:cs typeface="Calibri"/>
              </a:rPr>
              <a:t>Rapid</a:t>
            </a:r>
            <a:r>
              <a:rPr sz="1800" dirty="0">
                <a:solidFill>
                  <a:srgbClr val="FFFFFF"/>
                </a:solidFill>
                <a:latin typeface="Calibri"/>
                <a:cs typeface="Calibri"/>
              </a:rPr>
              <a:t> </a:t>
            </a:r>
            <a:r>
              <a:rPr sz="1800" spc="-10" dirty="0">
                <a:solidFill>
                  <a:srgbClr val="FFFFFF"/>
                </a:solidFill>
                <a:latin typeface="Calibri"/>
                <a:cs typeface="Calibri"/>
              </a:rPr>
              <a:t>Screening</a:t>
            </a:r>
            <a:endParaRPr sz="1800">
              <a:latin typeface="Calibri"/>
              <a:cs typeface="Calibri"/>
            </a:endParaRPr>
          </a:p>
        </p:txBody>
      </p:sp>
      <p:sp>
        <p:nvSpPr>
          <p:cNvPr id="14" name="object 14"/>
          <p:cNvSpPr txBox="1"/>
          <p:nvPr/>
        </p:nvSpPr>
        <p:spPr>
          <a:xfrm>
            <a:off x="4465320" y="1571244"/>
            <a:ext cx="320040" cy="330835"/>
          </a:xfrm>
          <a:prstGeom prst="rect">
            <a:avLst/>
          </a:prstGeom>
          <a:solidFill>
            <a:srgbClr val="081B2D"/>
          </a:solidFill>
        </p:spPr>
        <p:txBody>
          <a:bodyPr vert="horz" wrap="square" lIns="0" tIns="22860" rIns="0" bIns="0" rtlCol="0">
            <a:spAutoFit/>
          </a:bodyPr>
          <a:lstStyle/>
          <a:p>
            <a:pPr marL="97155">
              <a:lnSpc>
                <a:spcPct val="100000"/>
              </a:lnSpc>
              <a:spcBef>
                <a:spcPts val="180"/>
              </a:spcBef>
            </a:pPr>
            <a:r>
              <a:rPr sz="1800" dirty="0">
                <a:solidFill>
                  <a:srgbClr val="FFFFFF"/>
                </a:solidFill>
                <a:latin typeface="Arial"/>
                <a:cs typeface="Arial"/>
              </a:rPr>
              <a:t>2</a:t>
            </a:r>
            <a:endParaRPr sz="1800">
              <a:latin typeface="Arial"/>
              <a:cs typeface="Arial"/>
            </a:endParaRPr>
          </a:p>
        </p:txBody>
      </p:sp>
      <p:sp>
        <p:nvSpPr>
          <p:cNvPr id="15" name="object 15"/>
          <p:cNvSpPr txBox="1"/>
          <p:nvPr/>
        </p:nvSpPr>
        <p:spPr>
          <a:xfrm>
            <a:off x="8732519" y="1577339"/>
            <a:ext cx="2806065" cy="329565"/>
          </a:xfrm>
          <a:prstGeom prst="rect">
            <a:avLst/>
          </a:prstGeom>
          <a:solidFill>
            <a:srgbClr val="1B8FAB"/>
          </a:solidFill>
        </p:spPr>
        <p:txBody>
          <a:bodyPr vert="horz" wrap="square" lIns="0" tIns="12700" rIns="0" bIns="0" rtlCol="0">
            <a:spAutoFit/>
          </a:bodyPr>
          <a:lstStyle/>
          <a:p>
            <a:pPr marL="91440">
              <a:lnSpc>
                <a:spcPct val="100000"/>
              </a:lnSpc>
              <a:spcBef>
                <a:spcPts val="100"/>
              </a:spcBef>
            </a:pPr>
            <a:r>
              <a:rPr sz="1800" spc="-5" dirty="0">
                <a:solidFill>
                  <a:srgbClr val="FFFFFF"/>
                </a:solidFill>
                <a:latin typeface="Calibri"/>
                <a:cs typeface="Calibri"/>
              </a:rPr>
              <a:t>Scale-Up </a:t>
            </a:r>
            <a:r>
              <a:rPr sz="1800" dirty="0">
                <a:solidFill>
                  <a:srgbClr val="FFFFFF"/>
                </a:solidFill>
                <a:latin typeface="Calibri"/>
                <a:cs typeface="Calibri"/>
              </a:rPr>
              <a:t>and </a:t>
            </a:r>
            <a:r>
              <a:rPr sz="1800" spc="-10" dirty="0">
                <a:solidFill>
                  <a:srgbClr val="FFFFFF"/>
                </a:solidFill>
                <a:latin typeface="Calibri"/>
                <a:cs typeface="Calibri"/>
              </a:rPr>
              <a:t>Production</a:t>
            </a:r>
            <a:endParaRPr sz="1800">
              <a:latin typeface="Calibri"/>
              <a:cs typeface="Calibri"/>
            </a:endParaRPr>
          </a:p>
        </p:txBody>
      </p:sp>
      <p:sp>
        <p:nvSpPr>
          <p:cNvPr id="16" name="object 16"/>
          <p:cNvSpPr txBox="1"/>
          <p:nvPr/>
        </p:nvSpPr>
        <p:spPr>
          <a:xfrm>
            <a:off x="8377428" y="1577339"/>
            <a:ext cx="320040" cy="329565"/>
          </a:xfrm>
          <a:prstGeom prst="rect">
            <a:avLst/>
          </a:prstGeom>
          <a:solidFill>
            <a:srgbClr val="081B2D"/>
          </a:solidFill>
        </p:spPr>
        <p:txBody>
          <a:bodyPr vert="horz" wrap="square" lIns="0" tIns="21590" rIns="0" bIns="0" rtlCol="0">
            <a:spAutoFit/>
          </a:bodyPr>
          <a:lstStyle/>
          <a:p>
            <a:pPr marL="97155">
              <a:lnSpc>
                <a:spcPct val="100000"/>
              </a:lnSpc>
              <a:spcBef>
                <a:spcPts val="170"/>
              </a:spcBef>
            </a:pPr>
            <a:r>
              <a:rPr sz="1800" spc="-5" dirty="0">
                <a:solidFill>
                  <a:srgbClr val="FFFFFF"/>
                </a:solidFill>
                <a:latin typeface="Arial"/>
                <a:cs typeface="Arial"/>
              </a:rPr>
              <a:t>3</a:t>
            </a:r>
            <a:endParaRPr sz="1800">
              <a:latin typeface="Arial"/>
              <a:cs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80973" y="524713"/>
            <a:ext cx="10533380" cy="497840"/>
          </a:xfrm>
          <a:prstGeom prst="rect">
            <a:avLst/>
          </a:prstGeom>
        </p:spPr>
        <p:txBody>
          <a:bodyPr vert="horz" wrap="square" lIns="0" tIns="12065" rIns="0" bIns="0" rtlCol="0">
            <a:spAutoFit/>
          </a:bodyPr>
          <a:lstStyle/>
          <a:p>
            <a:pPr marL="12700">
              <a:lnSpc>
                <a:spcPct val="100000"/>
              </a:lnSpc>
              <a:spcBef>
                <a:spcPts val="95"/>
              </a:spcBef>
            </a:pPr>
            <a:r>
              <a:rPr sz="3100" b="1" spc="-10" dirty="0">
                <a:solidFill>
                  <a:srgbClr val="FFFFFF"/>
                </a:solidFill>
                <a:latin typeface="Calibri"/>
                <a:cs typeface="Calibri"/>
              </a:rPr>
              <a:t>Our </a:t>
            </a:r>
            <a:r>
              <a:rPr sz="3100" b="1" spc="-15" dirty="0">
                <a:solidFill>
                  <a:srgbClr val="FFFFFF"/>
                </a:solidFill>
                <a:latin typeface="Calibri"/>
                <a:cs typeface="Calibri"/>
              </a:rPr>
              <a:t>platform </a:t>
            </a:r>
            <a:r>
              <a:rPr sz="3100" b="1" spc="-5" dirty="0">
                <a:solidFill>
                  <a:srgbClr val="FFFFFF"/>
                </a:solidFill>
                <a:latin typeface="Calibri"/>
                <a:cs typeface="Calibri"/>
              </a:rPr>
              <a:t>is </a:t>
            </a:r>
            <a:r>
              <a:rPr sz="3100" b="1" spc="-10" dirty="0">
                <a:solidFill>
                  <a:srgbClr val="FFFFFF"/>
                </a:solidFill>
                <a:latin typeface="Calibri"/>
                <a:cs typeface="Calibri"/>
              </a:rPr>
              <a:t>uniquely enabling </a:t>
            </a:r>
            <a:r>
              <a:rPr sz="3100" b="1" spc="-20" dirty="0">
                <a:solidFill>
                  <a:srgbClr val="FFFFFF"/>
                </a:solidFill>
                <a:latin typeface="Calibri"/>
                <a:cs typeface="Calibri"/>
              </a:rPr>
              <a:t>for next generation</a:t>
            </a:r>
            <a:r>
              <a:rPr sz="3100" b="1" spc="250" dirty="0">
                <a:solidFill>
                  <a:srgbClr val="FFFFFF"/>
                </a:solidFill>
                <a:latin typeface="Calibri"/>
                <a:cs typeface="Calibri"/>
              </a:rPr>
              <a:t> </a:t>
            </a:r>
            <a:r>
              <a:rPr sz="3100" b="1" spc="-10" dirty="0">
                <a:solidFill>
                  <a:srgbClr val="FFFFFF"/>
                </a:solidFill>
                <a:latin typeface="Calibri"/>
                <a:cs typeface="Calibri"/>
              </a:rPr>
              <a:t>modalities</a:t>
            </a:r>
            <a:endParaRPr sz="3100">
              <a:latin typeface="Calibri"/>
              <a:cs typeface="Calibri"/>
            </a:endParaRPr>
          </a:p>
        </p:txBody>
      </p:sp>
      <p:sp>
        <p:nvSpPr>
          <p:cNvPr id="3" name="object 3"/>
          <p:cNvSpPr txBox="1"/>
          <p:nvPr/>
        </p:nvSpPr>
        <p:spPr>
          <a:xfrm>
            <a:off x="880973" y="1375902"/>
            <a:ext cx="4951730" cy="4663440"/>
          </a:xfrm>
          <a:prstGeom prst="rect">
            <a:avLst/>
          </a:prstGeom>
        </p:spPr>
        <p:txBody>
          <a:bodyPr vert="horz" wrap="square" lIns="0" tIns="73025" rIns="0" bIns="0" rtlCol="0">
            <a:spAutoFit/>
          </a:bodyPr>
          <a:lstStyle/>
          <a:p>
            <a:pPr marL="241300" indent="-228600">
              <a:lnSpc>
                <a:spcPct val="100000"/>
              </a:lnSpc>
              <a:spcBef>
                <a:spcPts val="575"/>
              </a:spcBef>
              <a:buClr>
                <a:srgbClr val="27ABCA"/>
              </a:buClr>
              <a:buFont typeface="Arial"/>
              <a:buChar char="•"/>
              <a:tabLst>
                <a:tab pos="240665" algn="l"/>
                <a:tab pos="241300" algn="l"/>
              </a:tabLst>
            </a:pPr>
            <a:r>
              <a:rPr sz="2200" spc="-10" dirty="0">
                <a:solidFill>
                  <a:srgbClr val="252525"/>
                </a:solidFill>
                <a:latin typeface="Calibri"/>
                <a:cs typeface="Calibri"/>
              </a:rPr>
              <a:t>Regulatory </a:t>
            </a:r>
            <a:r>
              <a:rPr sz="2200" spc="-5" dirty="0">
                <a:solidFill>
                  <a:srgbClr val="252525"/>
                </a:solidFill>
                <a:latin typeface="Calibri"/>
                <a:cs typeface="Calibri"/>
              </a:rPr>
              <a:t>and </a:t>
            </a:r>
            <a:r>
              <a:rPr sz="2200" spc="-10" dirty="0">
                <a:solidFill>
                  <a:srgbClr val="252525"/>
                </a:solidFill>
                <a:latin typeface="Calibri"/>
                <a:cs typeface="Calibri"/>
              </a:rPr>
              <a:t>clinically</a:t>
            </a:r>
            <a:r>
              <a:rPr sz="2200" spc="10" dirty="0">
                <a:solidFill>
                  <a:srgbClr val="252525"/>
                </a:solidFill>
                <a:latin typeface="Calibri"/>
                <a:cs typeface="Calibri"/>
              </a:rPr>
              <a:t> </a:t>
            </a:r>
            <a:r>
              <a:rPr sz="2200" spc="-10" dirty="0">
                <a:solidFill>
                  <a:srgbClr val="252525"/>
                </a:solidFill>
                <a:latin typeface="Calibri"/>
                <a:cs typeface="Calibri"/>
              </a:rPr>
              <a:t>validated</a:t>
            </a:r>
            <a:endParaRPr sz="2200">
              <a:latin typeface="Calibri"/>
              <a:cs typeface="Calibri"/>
            </a:endParaRPr>
          </a:p>
          <a:p>
            <a:pPr marL="698500" marR="106045" lvl="1" indent="-228600">
              <a:lnSpc>
                <a:spcPct val="70000"/>
              </a:lnSpc>
              <a:spcBef>
                <a:spcPts val="1090"/>
              </a:spcBef>
              <a:buClr>
                <a:srgbClr val="27ABCA"/>
              </a:buClr>
              <a:buFont typeface="Arial"/>
              <a:buChar char="•"/>
              <a:tabLst>
                <a:tab pos="698500" algn="l"/>
                <a:tab pos="699135" algn="l"/>
              </a:tabLst>
            </a:pPr>
            <a:r>
              <a:rPr sz="1900" spc="-5" dirty="0">
                <a:solidFill>
                  <a:srgbClr val="252525"/>
                </a:solidFill>
                <a:latin typeface="Calibri"/>
                <a:cs typeface="Calibri"/>
              </a:rPr>
              <a:t>PF708 </a:t>
            </a:r>
            <a:r>
              <a:rPr sz="1900" spc="-15" dirty="0">
                <a:solidFill>
                  <a:srgbClr val="252525"/>
                </a:solidFill>
                <a:latin typeface="Calibri"/>
                <a:cs typeface="Calibri"/>
              </a:rPr>
              <a:t>FDA-approved </a:t>
            </a:r>
            <a:r>
              <a:rPr sz="1900" spc="-5" dirty="0">
                <a:solidFill>
                  <a:srgbClr val="252525"/>
                </a:solidFill>
                <a:latin typeface="Calibri"/>
                <a:cs typeface="Calibri"/>
              </a:rPr>
              <a:t>and </a:t>
            </a:r>
            <a:r>
              <a:rPr sz="1900" spc="-10" dirty="0">
                <a:solidFill>
                  <a:srgbClr val="252525"/>
                </a:solidFill>
                <a:latin typeface="Calibri"/>
                <a:cs typeface="Calibri"/>
              </a:rPr>
              <a:t>our partners’  </a:t>
            </a:r>
            <a:r>
              <a:rPr sz="1900" spc="-15" dirty="0">
                <a:solidFill>
                  <a:srgbClr val="252525"/>
                </a:solidFill>
                <a:latin typeface="Calibri"/>
                <a:cs typeface="Calibri"/>
              </a:rPr>
              <a:t>programs </a:t>
            </a:r>
            <a:r>
              <a:rPr sz="1900" spc="-5" dirty="0">
                <a:solidFill>
                  <a:srgbClr val="252525"/>
                </a:solidFill>
                <a:latin typeface="Calibri"/>
                <a:cs typeface="Calibri"/>
              </a:rPr>
              <a:t>nearing </a:t>
            </a:r>
            <a:r>
              <a:rPr sz="1900" spc="-10" dirty="0">
                <a:solidFill>
                  <a:srgbClr val="252525"/>
                </a:solidFill>
                <a:latin typeface="Calibri"/>
                <a:cs typeface="Calibri"/>
              </a:rPr>
              <a:t>commercialization (Jazz,  Merck </a:t>
            </a:r>
            <a:r>
              <a:rPr sz="1900" spc="-5" dirty="0">
                <a:solidFill>
                  <a:srgbClr val="252525"/>
                </a:solidFill>
                <a:latin typeface="Calibri"/>
                <a:cs typeface="Calibri"/>
              </a:rPr>
              <a:t>and</a:t>
            </a:r>
            <a:r>
              <a:rPr sz="1900" spc="10" dirty="0">
                <a:solidFill>
                  <a:srgbClr val="252525"/>
                </a:solidFill>
                <a:latin typeface="Calibri"/>
                <a:cs typeface="Calibri"/>
              </a:rPr>
              <a:t> </a:t>
            </a:r>
            <a:r>
              <a:rPr sz="1900" spc="-5" dirty="0">
                <a:solidFill>
                  <a:srgbClr val="252525"/>
                </a:solidFill>
                <a:latin typeface="Calibri"/>
                <a:cs typeface="Calibri"/>
              </a:rPr>
              <a:t>SIIPL)</a:t>
            </a:r>
            <a:endParaRPr sz="1900">
              <a:latin typeface="Calibri"/>
              <a:cs typeface="Calibri"/>
            </a:endParaRPr>
          </a:p>
          <a:p>
            <a:pPr marL="241300" indent="-228600">
              <a:lnSpc>
                <a:spcPct val="100000"/>
              </a:lnSpc>
              <a:spcBef>
                <a:spcPts val="815"/>
              </a:spcBef>
              <a:buClr>
                <a:srgbClr val="27ABCA"/>
              </a:buClr>
              <a:buFont typeface="Arial"/>
              <a:buChar char="•"/>
              <a:tabLst>
                <a:tab pos="240665" algn="l"/>
                <a:tab pos="241300" algn="l"/>
              </a:tabLst>
            </a:pPr>
            <a:r>
              <a:rPr sz="2200" spc="-5" dirty="0">
                <a:solidFill>
                  <a:srgbClr val="252525"/>
                </a:solidFill>
                <a:latin typeface="Calibri"/>
                <a:cs typeface="Calibri"/>
              </a:rPr>
              <a:t>Deep institutional</a:t>
            </a:r>
            <a:r>
              <a:rPr sz="2200" spc="5" dirty="0">
                <a:solidFill>
                  <a:srgbClr val="252525"/>
                </a:solidFill>
                <a:latin typeface="Calibri"/>
                <a:cs typeface="Calibri"/>
              </a:rPr>
              <a:t> </a:t>
            </a:r>
            <a:r>
              <a:rPr sz="2200" spc="-10" dirty="0">
                <a:solidFill>
                  <a:srgbClr val="252525"/>
                </a:solidFill>
                <a:latin typeface="Calibri"/>
                <a:cs typeface="Calibri"/>
              </a:rPr>
              <a:t>knowledge</a:t>
            </a:r>
            <a:endParaRPr sz="2200">
              <a:latin typeface="Calibri"/>
              <a:cs typeface="Calibri"/>
            </a:endParaRPr>
          </a:p>
          <a:p>
            <a:pPr marL="698500" marR="82550" lvl="1" indent="-228600">
              <a:lnSpc>
                <a:spcPct val="70000"/>
              </a:lnSpc>
              <a:spcBef>
                <a:spcPts val="1095"/>
              </a:spcBef>
              <a:buClr>
                <a:srgbClr val="27ABCA"/>
              </a:buClr>
              <a:buFont typeface="Arial"/>
              <a:buChar char="•"/>
              <a:tabLst>
                <a:tab pos="698500" algn="l"/>
                <a:tab pos="699135" algn="l"/>
              </a:tabLst>
            </a:pPr>
            <a:r>
              <a:rPr sz="1900" spc="-5" dirty="0">
                <a:solidFill>
                  <a:srgbClr val="252525"/>
                </a:solidFill>
                <a:latin typeface="Calibri"/>
                <a:cs typeface="Calibri"/>
              </a:rPr>
              <a:t>60+ </a:t>
            </a:r>
            <a:r>
              <a:rPr sz="1900" spc="-10" dirty="0">
                <a:solidFill>
                  <a:srgbClr val="252525"/>
                </a:solidFill>
                <a:latin typeface="Calibri"/>
                <a:cs typeface="Calibri"/>
              </a:rPr>
              <a:t>collaborations, </a:t>
            </a:r>
            <a:r>
              <a:rPr sz="1900" spc="-15" dirty="0">
                <a:solidFill>
                  <a:srgbClr val="252525"/>
                </a:solidFill>
                <a:latin typeface="Calibri"/>
                <a:cs typeface="Calibri"/>
              </a:rPr>
              <a:t>most </a:t>
            </a:r>
            <a:r>
              <a:rPr sz="1900" spc="-5" dirty="0">
                <a:solidFill>
                  <a:srgbClr val="252525"/>
                </a:solidFill>
                <a:latin typeface="Calibri"/>
                <a:cs typeface="Calibri"/>
              </a:rPr>
              <a:t>of </a:t>
            </a:r>
            <a:r>
              <a:rPr sz="1900" spc="-15" dirty="0">
                <a:solidFill>
                  <a:srgbClr val="252525"/>
                </a:solidFill>
                <a:latin typeface="Calibri"/>
                <a:cs typeface="Calibri"/>
              </a:rPr>
              <a:t>top </a:t>
            </a:r>
            <a:r>
              <a:rPr sz="1900" spc="-5" dirty="0">
                <a:solidFill>
                  <a:srgbClr val="252525"/>
                </a:solidFill>
                <a:latin typeface="Calibri"/>
                <a:cs typeface="Calibri"/>
              </a:rPr>
              <a:t>15 pharma  </a:t>
            </a:r>
            <a:r>
              <a:rPr sz="1900" spc="-10" dirty="0">
                <a:solidFill>
                  <a:srgbClr val="252525"/>
                </a:solidFill>
                <a:latin typeface="Calibri"/>
                <a:cs typeface="Calibri"/>
              </a:rPr>
              <a:t>companies</a:t>
            </a:r>
            <a:endParaRPr sz="1900">
              <a:latin typeface="Calibri"/>
              <a:cs typeface="Calibri"/>
            </a:endParaRPr>
          </a:p>
          <a:p>
            <a:pPr marL="698500" lvl="1" indent="-229235">
              <a:lnSpc>
                <a:spcPts val="1939"/>
              </a:lnSpc>
              <a:spcBef>
                <a:spcPts val="420"/>
              </a:spcBef>
              <a:buClr>
                <a:srgbClr val="27ABCA"/>
              </a:buClr>
              <a:buFont typeface="Arial"/>
              <a:buChar char="•"/>
              <a:tabLst>
                <a:tab pos="698500" algn="l"/>
                <a:tab pos="699135" algn="l"/>
              </a:tabLst>
            </a:pPr>
            <a:r>
              <a:rPr sz="1900" spc="-5" dirty="0">
                <a:solidFill>
                  <a:srgbClr val="252525"/>
                </a:solidFill>
                <a:latin typeface="Calibri"/>
                <a:cs typeface="Calibri"/>
              </a:rPr>
              <a:t>success </a:t>
            </a:r>
            <a:r>
              <a:rPr sz="1900" spc="-20" dirty="0">
                <a:solidFill>
                  <a:srgbClr val="252525"/>
                </a:solidFill>
                <a:latin typeface="Calibri"/>
                <a:cs typeface="Calibri"/>
              </a:rPr>
              <a:t>rate* </a:t>
            </a:r>
            <a:r>
              <a:rPr sz="1900" spc="-10" dirty="0">
                <a:solidFill>
                  <a:srgbClr val="252525"/>
                </a:solidFill>
                <a:latin typeface="Calibri"/>
                <a:cs typeface="Calibri"/>
              </a:rPr>
              <a:t>&gt;80% expressing &gt;170</a:t>
            </a:r>
            <a:r>
              <a:rPr sz="1900" spc="20" dirty="0">
                <a:solidFill>
                  <a:srgbClr val="252525"/>
                </a:solidFill>
                <a:latin typeface="Calibri"/>
                <a:cs typeface="Calibri"/>
              </a:rPr>
              <a:t> </a:t>
            </a:r>
            <a:r>
              <a:rPr sz="1900" spc="-10" dirty="0">
                <a:solidFill>
                  <a:srgbClr val="252525"/>
                </a:solidFill>
                <a:latin typeface="Calibri"/>
                <a:cs typeface="Calibri"/>
              </a:rPr>
              <a:t>“lead”</a:t>
            </a:r>
            <a:endParaRPr sz="1900">
              <a:latin typeface="Calibri"/>
              <a:cs typeface="Calibri"/>
            </a:endParaRPr>
          </a:p>
          <a:p>
            <a:pPr marL="698500">
              <a:lnSpc>
                <a:spcPts val="1939"/>
              </a:lnSpc>
            </a:pPr>
            <a:r>
              <a:rPr sz="1900" spc="-15" dirty="0">
                <a:solidFill>
                  <a:srgbClr val="252525"/>
                </a:solidFill>
                <a:latin typeface="Calibri"/>
                <a:cs typeface="Calibri"/>
              </a:rPr>
              <a:t>proteins.</a:t>
            </a:r>
            <a:endParaRPr sz="1900">
              <a:latin typeface="Calibri"/>
              <a:cs typeface="Calibri"/>
            </a:endParaRPr>
          </a:p>
          <a:p>
            <a:pPr marL="241300" indent="-228600">
              <a:lnSpc>
                <a:spcPct val="100000"/>
              </a:lnSpc>
              <a:spcBef>
                <a:spcPts val="805"/>
              </a:spcBef>
              <a:buClr>
                <a:srgbClr val="27ABCA"/>
              </a:buClr>
              <a:buFont typeface="Arial"/>
              <a:buChar char="•"/>
              <a:tabLst>
                <a:tab pos="240665" algn="l"/>
                <a:tab pos="241300" algn="l"/>
              </a:tabLst>
            </a:pPr>
            <a:r>
              <a:rPr sz="2200" spc="-10" dirty="0">
                <a:solidFill>
                  <a:srgbClr val="252525"/>
                </a:solidFill>
                <a:latin typeface="Calibri"/>
                <a:cs typeface="Calibri"/>
              </a:rPr>
              <a:t>Broad </a:t>
            </a:r>
            <a:r>
              <a:rPr sz="2200" spc="-15" dirty="0">
                <a:solidFill>
                  <a:srgbClr val="252525"/>
                </a:solidFill>
                <a:latin typeface="Calibri"/>
                <a:cs typeface="Calibri"/>
              </a:rPr>
              <a:t>platform </a:t>
            </a:r>
            <a:r>
              <a:rPr sz="2200" spc="-5" dirty="0">
                <a:solidFill>
                  <a:srgbClr val="252525"/>
                </a:solidFill>
                <a:latin typeface="Calibri"/>
                <a:cs typeface="Calibri"/>
              </a:rPr>
              <a:t>and </a:t>
            </a:r>
            <a:r>
              <a:rPr sz="2200" spc="-10" dirty="0">
                <a:solidFill>
                  <a:srgbClr val="252525"/>
                </a:solidFill>
                <a:latin typeface="Calibri"/>
                <a:cs typeface="Calibri"/>
              </a:rPr>
              <a:t>product </a:t>
            </a:r>
            <a:r>
              <a:rPr sz="2200" spc="-5" dirty="0">
                <a:solidFill>
                  <a:srgbClr val="252525"/>
                </a:solidFill>
                <a:latin typeface="Calibri"/>
                <a:cs typeface="Calibri"/>
              </a:rPr>
              <a:t>IP</a:t>
            </a:r>
            <a:r>
              <a:rPr sz="2200" spc="30" dirty="0">
                <a:solidFill>
                  <a:srgbClr val="252525"/>
                </a:solidFill>
                <a:latin typeface="Calibri"/>
                <a:cs typeface="Calibri"/>
              </a:rPr>
              <a:t> </a:t>
            </a:r>
            <a:r>
              <a:rPr sz="2200" spc="-10" dirty="0">
                <a:solidFill>
                  <a:srgbClr val="252525"/>
                </a:solidFill>
                <a:latin typeface="Calibri"/>
                <a:cs typeface="Calibri"/>
              </a:rPr>
              <a:t>portfolio</a:t>
            </a:r>
            <a:endParaRPr sz="2200">
              <a:latin typeface="Calibri"/>
              <a:cs typeface="Calibri"/>
            </a:endParaRPr>
          </a:p>
          <a:p>
            <a:pPr marL="698500" lvl="1" indent="-229235">
              <a:lnSpc>
                <a:spcPct val="100000"/>
              </a:lnSpc>
              <a:spcBef>
                <a:spcPts val="420"/>
              </a:spcBef>
              <a:buClr>
                <a:srgbClr val="27ABCA"/>
              </a:buClr>
              <a:buFont typeface="Arial"/>
              <a:buChar char="•"/>
              <a:tabLst>
                <a:tab pos="698500" algn="l"/>
                <a:tab pos="699135" algn="l"/>
              </a:tabLst>
            </a:pPr>
            <a:r>
              <a:rPr sz="1900" spc="-5" dirty="0">
                <a:solidFill>
                  <a:srgbClr val="252525"/>
                </a:solidFill>
                <a:latin typeface="Calibri"/>
                <a:cs typeface="Calibri"/>
              </a:rPr>
              <a:t>24 issued </a:t>
            </a:r>
            <a:r>
              <a:rPr sz="1900" spc="-15" dirty="0">
                <a:solidFill>
                  <a:srgbClr val="252525"/>
                </a:solidFill>
                <a:latin typeface="Calibri"/>
                <a:cs typeface="Calibri"/>
              </a:rPr>
              <a:t>U.S. </a:t>
            </a:r>
            <a:r>
              <a:rPr sz="1900" spc="-10" dirty="0">
                <a:solidFill>
                  <a:srgbClr val="252525"/>
                </a:solidFill>
                <a:latin typeface="Calibri"/>
                <a:cs typeface="Calibri"/>
              </a:rPr>
              <a:t>patents </a:t>
            </a:r>
            <a:r>
              <a:rPr sz="1900" spc="-5" dirty="0">
                <a:solidFill>
                  <a:srgbClr val="252525"/>
                </a:solidFill>
                <a:latin typeface="Calibri"/>
                <a:cs typeface="Calibri"/>
              </a:rPr>
              <a:t>as of </a:t>
            </a:r>
            <a:r>
              <a:rPr sz="1900" spc="-10" dirty="0">
                <a:solidFill>
                  <a:srgbClr val="252525"/>
                </a:solidFill>
                <a:latin typeface="Calibri"/>
                <a:cs typeface="Calibri"/>
              </a:rPr>
              <a:t>Dec</a:t>
            </a:r>
            <a:r>
              <a:rPr sz="1900" spc="-30" dirty="0">
                <a:solidFill>
                  <a:srgbClr val="252525"/>
                </a:solidFill>
                <a:latin typeface="Calibri"/>
                <a:cs typeface="Calibri"/>
              </a:rPr>
              <a:t> </a:t>
            </a:r>
            <a:r>
              <a:rPr sz="1900" spc="-5" dirty="0">
                <a:solidFill>
                  <a:srgbClr val="252525"/>
                </a:solidFill>
                <a:latin typeface="Calibri"/>
                <a:cs typeface="Calibri"/>
              </a:rPr>
              <a:t>2019.</a:t>
            </a:r>
            <a:endParaRPr sz="1900">
              <a:latin typeface="Calibri"/>
              <a:cs typeface="Calibri"/>
            </a:endParaRPr>
          </a:p>
          <a:p>
            <a:pPr marL="241300" indent="-228600">
              <a:lnSpc>
                <a:spcPct val="100000"/>
              </a:lnSpc>
              <a:spcBef>
                <a:spcPts val="805"/>
              </a:spcBef>
              <a:buClr>
                <a:srgbClr val="27ABCA"/>
              </a:buClr>
              <a:buFont typeface="Arial"/>
              <a:buChar char="•"/>
              <a:tabLst>
                <a:tab pos="240665" algn="l"/>
                <a:tab pos="241300" algn="l"/>
              </a:tabLst>
            </a:pPr>
            <a:r>
              <a:rPr sz="2200" spc="-10" dirty="0">
                <a:solidFill>
                  <a:srgbClr val="252525"/>
                </a:solidFill>
                <a:latin typeface="Calibri"/>
                <a:cs typeface="Calibri"/>
              </a:rPr>
              <a:t>Proprietary </a:t>
            </a:r>
            <a:r>
              <a:rPr sz="2200" spc="-15" dirty="0">
                <a:solidFill>
                  <a:srgbClr val="252525"/>
                </a:solidFill>
                <a:latin typeface="Calibri"/>
                <a:cs typeface="Calibri"/>
              </a:rPr>
              <a:t>platform </a:t>
            </a:r>
            <a:r>
              <a:rPr sz="2200" spc="-5" dirty="0">
                <a:solidFill>
                  <a:srgbClr val="252525"/>
                </a:solidFill>
                <a:latin typeface="Calibri"/>
                <a:cs typeface="Calibri"/>
              </a:rPr>
              <a:t>and seasoned</a:t>
            </a:r>
            <a:r>
              <a:rPr sz="2200" spc="30" dirty="0">
                <a:solidFill>
                  <a:srgbClr val="252525"/>
                </a:solidFill>
                <a:latin typeface="Calibri"/>
                <a:cs typeface="Calibri"/>
              </a:rPr>
              <a:t> </a:t>
            </a:r>
            <a:r>
              <a:rPr sz="2200" spc="-10" dirty="0">
                <a:solidFill>
                  <a:srgbClr val="252525"/>
                </a:solidFill>
                <a:latin typeface="Calibri"/>
                <a:cs typeface="Calibri"/>
              </a:rPr>
              <a:t>team</a:t>
            </a:r>
            <a:endParaRPr sz="2200">
              <a:latin typeface="Calibri"/>
              <a:cs typeface="Calibri"/>
            </a:endParaRPr>
          </a:p>
          <a:p>
            <a:pPr marL="698500" marR="5080" lvl="1" indent="-228600">
              <a:lnSpc>
                <a:spcPct val="70000"/>
              </a:lnSpc>
              <a:spcBef>
                <a:spcPts val="1105"/>
              </a:spcBef>
              <a:buClr>
                <a:srgbClr val="27ABCA"/>
              </a:buClr>
              <a:buFont typeface="Arial"/>
              <a:buChar char="•"/>
              <a:tabLst>
                <a:tab pos="698500" algn="l"/>
                <a:tab pos="699135" algn="l"/>
              </a:tabLst>
            </a:pPr>
            <a:r>
              <a:rPr sz="1900" spc="-5" dirty="0">
                <a:solidFill>
                  <a:srgbClr val="252525"/>
                </a:solidFill>
                <a:latin typeface="Calibri"/>
                <a:cs typeface="Calibri"/>
              </a:rPr>
              <a:t>enables </a:t>
            </a:r>
            <a:r>
              <a:rPr sz="1900" spc="-10" dirty="0">
                <a:solidFill>
                  <a:srgbClr val="252525"/>
                </a:solidFill>
                <a:latin typeface="Calibri"/>
                <a:cs typeface="Calibri"/>
              </a:rPr>
              <a:t>development </a:t>
            </a:r>
            <a:r>
              <a:rPr sz="1900" spc="-5" dirty="0">
                <a:solidFill>
                  <a:srgbClr val="252525"/>
                </a:solidFill>
                <a:latin typeface="Calibri"/>
                <a:cs typeface="Calibri"/>
              </a:rPr>
              <a:t>of </a:t>
            </a:r>
            <a:r>
              <a:rPr sz="1900" spc="-15" dirty="0">
                <a:solidFill>
                  <a:srgbClr val="252525"/>
                </a:solidFill>
                <a:latin typeface="Calibri"/>
                <a:cs typeface="Calibri"/>
              </a:rPr>
              <a:t>novel </a:t>
            </a:r>
            <a:r>
              <a:rPr sz="1900" spc="-10" dirty="0">
                <a:solidFill>
                  <a:srgbClr val="252525"/>
                </a:solidFill>
                <a:latin typeface="Calibri"/>
                <a:cs typeface="Calibri"/>
              </a:rPr>
              <a:t>therapeutics  leveraging </a:t>
            </a:r>
            <a:r>
              <a:rPr sz="1900" spc="-15" dirty="0">
                <a:solidFill>
                  <a:srgbClr val="252525"/>
                </a:solidFill>
                <a:latin typeface="Calibri"/>
                <a:cs typeface="Calibri"/>
              </a:rPr>
              <a:t>broad range </a:t>
            </a:r>
            <a:r>
              <a:rPr sz="1900" spc="-5" dirty="0">
                <a:solidFill>
                  <a:srgbClr val="252525"/>
                </a:solidFill>
                <a:latin typeface="Calibri"/>
                <a:cs typeface="Calibri"/>
              </a:rPr>
              <a:t>of </a:t>
            </a:r>
            <a:r>
              <a:rPr sz="1900" spc="-10" dirty="0">
                <a:solidFill>
                  <a:srgbClr val="252525"/>
                </a:solidFill>
                <a:latin typeface="Calibri"/>
                <a:cs typeface="Calibri"/>
              </a:rPr>
              <a:t>next-generation  modalities</a:t>
            </a:r>
            <a:endParaRPr sz="1900">
              <a:latin typeface="Calibri"/>
              <a:cs typeface="Calibri"/>
            </a:endParaRPr>
          </a:p>
        </p:txBody>
      </p:sp>
      <p:sp>
        <p:nvSpPr>
          <p:cNvPr id="4" name="object 4"/>
          <p:cNvSpPr txBox="1">
            <a:spLocks noGrp="1"/>
          </p:cNvSpPr>
          <p:nvPr>
            <p:ph type="title"/>
          </p:nvPr>
        </p:nvSpPr>
        <p:spPr>
          <a:xfrm>
            <a:off x="880973" y="54102"/>
            <a:ext cx="2631440" cy="391160"/>
          </a:xfrm>
          <a:prstGeom prst="rect">
            <a:avLst/>
          </a:prstGeom>
        </p:spPr>
        <p:txBody>
          <a:bodyPr vert="horz" wrap="square" lIns="0" tIns="12700" rIns="0" bIns="0" rtlCol="0">
            <a:spAutoFit/>
          </a:bodyPr>
          <a:lstStyle/>
          <a:p>
            <a:pPr marL="12700">
              <a:lnSpc>
                <a:spcPct val="100000"/>
              </a:lnSpc>
              <a:spcBef>
                <a:spcPts val="100"/>
              </a:spcBef>
            </a:pPr>
            <a:r>
              <a:rPr sz="2400" spc="-10" dirty="0">
                <a:solidFill>
                  <a:srgbClr val="27ABCA"/>
                </a:solidFill>
              </a:rPr>
              <a:t>Proprietary</a:t>
            </a:r>
            <a:r>
              <a:rPr sz="2400" spc="-35" dirty="0">
                <a:solidFill>
                  <a:srgbClr val="27ABCA"/>
                </a:solidFill>
              </a:rPr>
              <a:t> </a:t>
            </a:r>
            <a:r>
              <a:rPr sz="2400" spc="-15" dirty="0">
                <a:solidFill>
                  <a:srgbClr val="27ABCA"/>
                </a:solidFill>
              </a:rPr>
              <a:t>Platform</a:t>
            </a:r>
            <a:endParaRPr sz="2400"/>
          </a:p>
        </p:txBody>
      </p:sp>
      <p:sp>
        <p:nvSpPr>
          <p:cNvPr id="5" name="object 5"/>
          <p:cNvSpPr txBox="1"/>
          <p:nvPr/>
        </p:nvSpPr>
        <p:spPr>
          <a:xfrm>
            <a:off x="11705081" y="6402120"/>
            <a:ext cx="102870"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7E7E7E"/>
                </a:solidFill>
                <a:latin typeface="Calibri"/>
                <a:cs typeface="Calibri"/>
              </a:rPr>
              <a:t>6</a:t>
            </a:r>
            <a:endParaRPr sz="1200">
              <a:latin typeface="Calibri"/>
              <a:cs typeface="Calibri"/>
            </a:endParaRPr>
          </a:p>
        </p:txBody>
      </p:sp>
      <p:sp>
        <p:nvSpPr>
          <p:cNvPr id="6" name="object 6"/>
          <p:cNvSpPr txBox="1"/>
          <p:nvPr/>
        </p:nvSpPr>
        <p:spPr>
          <a:xfrm>
            <a:off x="6966204" y="1505711"/>
            <a:ext cx="4349750" cy="584200"/>
          </a:xfrm>
          <a:prstGeom prst="rect">
            <a:avLst/>
          </a:prstGeom>
          <a:solidFill>
            <a:srgbClr val="091A2D"/>
          </a:solidFill>
        </p:spPr>
        <p:txBody>
          <a:bodyPr vert="horz" wrap="square" lIns="0" tIns="33020" rIns="0" bIns="0" rtlCol="0">
            <a:spAutoFit/>
          </a:bodyPr>
          <a:lstStyle/>
          <a:p>
            <a:pPr algn="ctr">
              <a:lnSpc>
                <a:spcPct val="100000"/>
              </a:lnSpc>
              <a:spcBef>
                <a:spcPts val="260"/>
              </a:spcBef>
            </a:pPr>
            <a:r>
              <a:rPr sz="1600" b="1" spc="-5" dirty="0">
                <a:solidFill>
                  <a:srgbClr val="FFFFFF"/>
                </a:solidFill>
                <a:latin typeface="Calibri"/>
                <a:cs typeface="Calibri"/>
              </a:rPr>
              <a:t>Distribution of </a:t>
            </a:r>
            <a:r>
              <a:rPr sz="1600" b="1" spc="-10" dirty="0">
                <a:solidFill>
                  <a:srgbClr val="FFFFFF"/>
                </a:solidFill>
                <a:latin typeface="Calibri"/>
                <a:cs typeface="Calibri"/>
              </a:rPr>
              <a:t>&gt;170 successfully</a:t>
            </a:r>
            <a:r>
              <a:rPr sz="1600" b="1" spc="75" dirty="0">
                <a:solidFill>
                  <a:srgbClr val="FFFFFF"/>
                </a:solidFill>
                <a:latin typeface="Calibri"/>
                <a:cs typeface="Calibri"/>
              </a:rPr>
              <a:t> </a:t>
            </a:r>
            <a:r>
              <a:rPr sz="1600" b="1" spc="-15" dirty="0">
                <a:solidFill>
                  <a:srgbClr val="FFFFFF"/>
                </a:solidFill>
                <a:latin typeface="Calibri"/>
                <a:cs typeface="Calibri"/>
              </a:rPr>
              <a:t>expressed</a:t>
            </a:r>
            <a:endParaRPr sz="1600">
              <a:latin typeface="Calibri"/>
              <a:cs typeface="Calibri"/>
            </a:endParaRPr>
          </a:p>
          <a:p>
            <a:pPr algn="ctr">
              <a:lnSpc>
                <a:spcPct val="100000"/>
              </a:lnSpc>
            </a:pPr>
            <a:r>
              <a:rPr sz="1600" b="1" spc="-5" dirty="0">
                <a:solidFill>
                  <a:srgbClr val="FFFFFF"/>
                </a:solidFill>
                <a:latin typeface="Calibri"/>
                <a:cs typeface="Calibri"/>
              </a:rPr>
              <a:t>“lead” </a:t>
            </a:r>
            <a:r>
              <a:rPr sz="1600" b="1" spc="-15" dirty="0">
                <a:solidFill>
                  <a:srgbClr val="FFFFFF"/>
                </a:solidFill>
                <a:latin typeface="Calibri"/>
                <a:cs typeface="Calibri"/>
              </a:rPr>
              <a:t>protein</a:t>
            </a:r>
            <a:r>
              <a:rPr sz="1600" b="1" spc="25" dirty="0">
                <a:solidFill>
                  <a:srgbClr val="FFFFFF"/>
                </a:solidFill>
                <a:latin typeface="Calibri"/>
                <a:cs typeface="Calibri"/>
              </a:rPr>
              <a:t> </a:t>
            </a:r>
            <a:r>
              <a:rPr sz="1600" b="1" spc="-5" dirty="0">
                <a:solidFill>
                  <a:srgbClr val="FFFFFF"/>
                </a:solidFill>
                <a:latin typeface="Calibri"/>
                <a:cs typeface="Calibri"/>
              </a:rPr>
              <a:t>classes</a:t>
            </a:r>
            <a:endParaRPr sz="1600">
              <a:latin typeface="Calibri"/>
              <a:cs typeface="Calibri"/>
            </a:endParaRPr>
          </a:p>
        </p:txBody>
      </p:sp>
      <p:sp>
        <p:nvSpPr>
          <p:cNvPr id="7" name="object 7"/>
          <p:cNvSpPr/>
          <p:nvPr/>
        </p:nvSpPr>
        <p:spPr>
          <a:xfrm>
            <a:off x="6973851" y="2409443"/>
            <a:ext cx="4317432" cy="3749040"/>
          </a:xfrm>
          <a:prstGeom prst="rect">
            <a:avLst/>
          </a:prstGeom>
          <a:blipFill>
            <a:blip r:embed="rId2" cstate="print"/>
            <a:stretch>
              <a:fillRect/>
            </a:stretch>
          </a:blipFill>
        </p:spPr>
        <p:txBody>
          <a:bodyPr wrap="square" lIns="0" tIns="0" rIns="0" bIns="0" rtlCol="0"/>
          <a:lstStyle/>
          <a:p>
            <a:endParaRPr/>
          </a:p>
        </p:txBody>
      </p:sp>
      <p:sp>
        <p:nvSpPr>
          <p:cNvPr id="8" name="object 8"/>
          <p:cNvSpPr txBox="1"/>
          <p:nvPr/>
        </p:nvSpPr>
        <p:spPr>
          <a:xfrm>
            <a:off x="2773426" y="6356705"/>
            <a:ext cx="3566160" cy="208279"/>
          </a:xfrm>
          <a:prstGeom prst="rect">
            <a:avLst/>
          </a:prstGeom>
        </p:spPr>
        <p:txBody>
          <a:bodyPr vert="horz" wrap="square" lIns="0" tIns="12700" rIns="0" bIns="0" rtlCol="0">
            <a:spAutoFit/>
          </a:bodyPr>
          <a:lstStyle/>
          <a:p>
            <a:pPr marL="12700">
              <a:lnSpc>
                <a:spcPct val="100000"/>
              </a:lnSpc>
              <a:spcBef>
                <a:spcPts val="100"/>
              </a:spcBef>
            </a:pPr>
            <a:r>
              <a:rPr sz="1200" i="1" spc="-5" dirty="0">
                <a:solidFill>
                  <a:srgbClr val="2C2C2C"/>
                </a:solidFill>
                <a:latin typeface="Calibri"/>
                <a:cs typeface="Calibri"/>
              </a:rPr>
              <a:t>*Success </a:t>
            </a:r>
            <a:r>
              <a:rPr sz="1200" i="1" dirty="0">
                <a:solidFill>
                  <a:srgbClr val="2C2C2C"/>
                </a:solidFill>
                <a:latin typeface="Calibri"/>
                <a:cs typeface="Calibri"/>
              </a:rPr>
              <a:t>is </a:t>
            </a:r>
            <a:r>
              <a:rPr sz="1200" i="1" spc="-5" dirty="0">
                <a:solidFill>
                  <a:srgbClr val="2C2C2C"/>
                </a:solidFill>
                <a:latin typeface="Calibri"/>
                <a:cs typeface="Calibri"/>
              </a:rPr>
              <a:t>defined as high titer of properly folded</a:t>
            </a:r>
            <a:r>
              <a:rPr sz="1200" i="1" spc="-10" dirty="0">
                <a:solidFill>
                  <a:srgbClr val="2C2C2C"/>
                </a:solidFill>
                <a:latin typeface="Calibri"/>
                <a:cs typeface="Calibri"/>
              </a:rPr>
              <a:t> </a:t>
            </a:r>
            <a:r>
              <a:rPr sz="1200" i="1" spc="-5" dirty="0">
                <a:solidFill>
                  <a:srgbClr val="2C2C2C"/>
                </a:solidFill>
                <a:latin typeface="Calibri"/>
                <a:cs typeface="Calibri"/>
              </a:rPr>
              <a:t>protein</a:t>
            </a:r>
            <a:endParaRPr sz="1200">
              <a:latin typeface="Calibri"/>
              <a:cs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80973" y="475615"/>
            <a:ext cx="3150235" cy="574040"/>
          </a:xfrm>
          <a:prstGeom prst="rect">
            <a:avLst/>
          </a:prstGeom>
        </p:spPr>
        <p:txBody>
          <a:bodyPr vert="horz" wrap="square" lIns="0" tIns="12700" rIns="0" bIns="0" rtlCol="0">
            <a:spAutoFit/>
          </a:bodyPr>
          <a:lstStyle/>
          <a:p>
            <a:pPr marL="12700">
              <a:lnSpc>
                <a:spcPct val="100000"/>
              </a:lnSpc>
              <a:spcBef>
                <a:spcPts val="100"/>
              </a:spcBef>
            </a:pPr>
            <a:r>
              <a:rPr sz="3600" spc="-10" dirty="0"/>
              <a:t>Product</a:t>
            </a:r>
            <a:r>
              <a:rPr sz="3600" spc="-45" dirty="0"/>
              <a:t> </a:t>
            </a:r>
            <a:r>
              <a:rPr sz="3600" spc="-5" dirty="0"/>
              <a:t>Pipeline</a:t>
            </a:r>
            <a:endParaRPr sz="3600"/>
          </a:p>
        </p:txBody>
      </p:sp>
      <p:sp>
        <p:nvSpPr>
          <p:cNvPr id="3" name="object 3"/>
          <p:cNvSpPr/>
          <p:nvPr/>
        </p:nvSpPr>
        <p:spPr>
          <a:xfrm>
            <a:off x="502627" y="4484878"/>
            <a:ext cx="11212830" cy="0"/>
          </a:xfrm>
          <a:custGeom>
            <a:avLst/>
            <a:gdLst/>
            <a:ahLst/>
            <a:cxnLst/>
            <a:rect l="l" t="t" r="r" b="b"/>
            <a:pathLst>
              <a:path w="11212830">
                <a:moveTo>
                  <a:pt x="0" y="0"/>
                </a:moveTo>
                <a:lnTo>
                  <a:pt x="11212487" y="0"/>
                </a:lnTo>
              </a:path>
            </a:pathLst>
          </a:custGeom>
          <a:ln w="12700">
            <a:solidFill>
              <a:srgbClr val="1AACCD"/>
            </a:solidFill>
          </a:ln>
        </p:spPr>
        <p:txBody>
          <a:bodyPr wrap="square" lIns="0" tIns="0" rIns="0" bIns="0" rtlCol="0"/>
          <a:lstStyle/>
          <a:p>
            <a:endParaRPr/>
          </a:p>
        </p:txBody>
      </p:sp>
      <p:sp>
        <p:nvSpPr>
          <p:cNvPr id="4" name="object 4"/>
          <p:cNvSpPr/>
          <p:nvPr/>
        </p:nvSpPr>
        <p:spPr>
          <a:xfrm>
            <a:off x="502627" y="5663374"/>
            <a:ext cx="11212830" cy="0"/>
          </a:xfrm>
          <a:custGeom>
            <a:avLst/>
            <a:gdLst/>
            <a:ahLst/>
            <a:cxnLst/>
            <a:rect l="l" t="t" r="r" b="b"/>
            <a:pathLst>
              <a:path w="11212830">
                <a:moveTo>
                  <a:pt x="0" y="0"/>
                </a:moveTo>
                <a:lnTo>
                  <a:pt x="11212487" y="0"/>
                </a:lnTo>
              </a:path>
            </a:pathLst>
          </a:custGeom>
          <a:ln w="12700">
            <a:solidFill>
              <a:srgbClr val="1AACCD"/>
            </a:solidFill>
          </a:ln>
        </p:spPr>
        <p:txBody>
          <a:bodyPr wrap="square" lIns="0" tIns="0" rIns="0" bIns="0" rtlCol="0"/>
          <a:lstStyle/>
          <a:p>
            <a:endParaRPr/>
          </a:p>
        </p:txBody>
      </p:sp>
      <p:sp>
        <p:nvSpPr>
          <p:cNvPr id="5" name="object 5"/>
          <p:cNvSpPr/>
          <p:nvPr/>
        </p:nvSpPr>
        <p:spPr>
          <a:xfrm>
            <a:off x="502627" y="6209487"/>
            <a:ext cx="11212830" cy="0"/>
          </a:xfrm>
          <a:custGeom>
            <a:avLst/>
            <a:gdLst/>
            <a:ahLst/>
            <a:cxnLst/>
            <a:rect l="l" t="t" r="r" b="b"/>
            <a:pathLst>
              <a:path w="11212830">
                <a:moveTo>
                  <a:pt x="0" y="0"/>
                </a:moveTo>
                <a:lnTo>
                  <a:pt x="11212487" y="0"/>
                </a:lnTo>
              </a:path>
            </a:pathLst>
          </a:custGeom>
          <a:ln w="12700">
            <a:solidFill>
              <a:srgbClr val="1AACCD"/>
            </a:solidFill>
          </a:ln>
        </p:spPr>
        <p:txBody>
          <a:bodyPr wrap="square" lIns="0" tIns="0" rIns="0" bIns="0" rtlCol="0"/>
          <a:lstStyle/>
          <a:p>
            <a:endParaRPr/>
          </a:p>
        </p:txBody>
      </p:sp>
      <p:graphicFrame>
        <p:nvGraphicFramePr>
          <p:cNvPr id="6" name="object 6"/>
          <p:cNvGraphicFramePr>
            <a:graphicFrameLocks noGrp="1"/>
          </p:cNvGraphicFramePr>
          <p:nvPr/>
        </p:nvGraphicFramePr>
        <p:xfrm>
          <a:off x="502627" y="1558061"/>
          <a:ext cx="11216638" cy="313156"/>
        </p:xfrm>
        <a:graphic>
          <a:graphicData uri="http://schemas.openxmlformats.org/drawingml/2006/table">
            <a:tbl>
              <a:tblPr firstRow="1" bandRow="1">
                <a:tableStyleId>{2D5ABB26-0587-4C30-8999-92F81FD0307C}</a:tableStyleId>
              </a:tblPr>
              <a:tblGrid>
                <a:gridCol w="3673475">
                  <a:extLst>
                    <a:ext uri="{9D8B030D-6E8A-4147-A177-3AD203B41FA5}">
                      <a16:colId xmlns:a16="http://schemas.microsoft.com/office/drawing/2014/main" val="20000"/>
                    </a:ext>
                  </a:extLst>
                </a:gridCol>
                <a:gridCol w="786129">
                  <a:extLst>
                    <a:ext uri="{9D8B030D-6E8A-4147-A177-3AD203B41FA5}">
                      <a16:colId xmlns:a16="http://schemas.microsoft.com/office/drawing/2014/main" val="20001"/>
                    </a:ext>
                  </a:extLst>
                </a:gridCol>
                <a:gridCol w="894714">
                  <a:extLst>
                    <a:ext uri="{9D8B030D-6E8A-4147-A177-3AD203B41FA5}">
                      <a16:colId xmlns:a16="http://schemas.microsoft.com/office/drawing/2014/main" val="20002"/>
                    </a:ext>
                  </a:extLst>
                </a:gridCol>
                <a:gridCol w="873125">
                  <a:extLst>
                    <a:ext uri="{9D8B030D-6E8A-4147-A177-3AD203B41FA5}">
                      <a16:colId xmlns:a16="http://schemas.microsoft.com/office/drawing/2014/main" val="20003"/>
                    </a:ext>
                  </a:extLst>
                </a:gridCol>
                <a:gridCol w="861060">
                  <a:extLst>
                    <a:ext uri="{9D8B030D-6E8A-4147-A177-3AD203B41FA5}">
                      <a16:colId xmlns:a16="http://schemas.microsoft.com/office/drawing/2014/main" val="20004"/>
                    </a:ext>
                  </a:extLst>
                </a:gridCol>
                <a:gridCol w="1376045">
                  <a:extLst>
                    <a:ext uri="{9D8B030D-6E8A-4147-A177-3AD203B41FA5}">
                      <a16:colId xmlns:a16="http://schemas.microsoft.com/office/drawing/2014/main" val="20005"/>
                    </a:ext>
                  </a:extLst>
                </a:gridCol>
                <a:gridCol w="2752090">
                  <a:extLst>
                    <a:ext uri="{9D8B030D-6E8A-4147-A177-3AD203B41FA5}">
                      <a16:colId xmlns:a16="http://schemas.microsoft.com/office/drawing/2014/main" val="20006"/>
                    </a:ext>
                  </a:extLst>
                </a:gridCol>
              </a:tblGrid>
              <a:tr h="313156">
                <a:tc>
                  <a:txBody>
                    <a:bodyPr/>
                    <a:lstStyle/>
                    <a:p>
                      <a:pPr marR="214629" algn="r">
                        <a:lnSpc>
                          <a:spcPts val="1710"/>
                        </a:lnSpc>
                      </a:pPr>
                      <a:r>
                        <a:rPr sz="1800" spc="-10" dirty="0">
                          <a:latin typeface="Calibri"/>
                          <a:cs typeface="Calibri"/>
                        </a:rPr>
                        <a:t>P</a:t>
                      </a:r>
                      <a:r>
                        <a:rPr sz="1800" spc="-30" dirty="0">
                          <a:latin typeface="Calibri"/>
                          <a:cs typeface="Calibri"/>
                        </a:rPr>
                        <a:t>r</a:t>
                      </a:r>
                      <a:r>
                        <a:rPr sz="1800" dirty="0">
                          <a:latin typeface="Calibri"/>
                          <a:cs typeface="Calibri"/>
                        </a:rPr>
                        <a:t>ec</a:t>
                      </a:r>
                      <a:r>
                        <a:rPr sz="1800" spc="-10" dirty="0">
                          <a:latin typeface="Calibri"/>
                          <a:cs typeface="Calibri"/>
                        </a:rPr>
                        <a:t>li</a:t>
                      </a:r>
                      <a:r>
                        <a:rPr sz="1800" dirty="0">
                          <a:latin typeface="Calibri"/>
                          <a:cs typeface="Calibri"/>
                        </a:rPr>
                        <a:t>n</a:t>
                      </a:r>
                      <a:endParaRPr sz="1800">
                        <a:latin typeface="Calibri"/>
                        <a:cs typeface="Calibri"/>
                      </a:endParaRPr>
                    </a:p>
                  </a:txBody>
                  <a:tcPr marL="0" marR="0" marT="0" marB="0">
                    <a:lnB w="38100">
                      <a:solidFill>
                        <a:srgbClr val="1AACCD"/>
                      </a:solidFill>
                      <a:prstDash val="solid"/>
                    </a:lnB>
                  </a:tcPr>
                </a:tc>
                <a:tc>
                  <a:txBody>
                    <a:bodyPr/>
                    <a:lstStyle/>
                    <a:p>
                      <a:pPr marL="222250">
                        <a:lnSpc>
                          <a:spcPts val="1710"/>
                        </a:lnSpc>
                      </a:pPr>
                      <a:r>
                        <a:rPr sz="1800" spc="-10" dirty="0">
                          <a:latin typeface="Calibri"/>
                          <a:cs typeface="Calibri"/>
                        </a:rPr>
                        <a:t>P1</a:t>
                      </a:r>
                      <a:endParaRPr sz="1800">
                        <a:latin typeface="Calibri"/>
                        <a:cs typeface="Calibri"/>
                      </a:endParaRPr>
                    </a:p>
                  </a:txBody>
                  <a:tcPr marL="0" marR="0" marT="0" marB="0">
                    <a:lnB w="38100">
                      <a:solidFill>
                        <a:srgbClr val="1AACCD"/>
                      </a:solidFill>
                      <a:prstDash val="solid"/>
                    </a:lnB>
                  </a:tcPr>
                </a:tc>
                <a:tc>
                  <a:txBody>
                    <a:bodyPr/>
                    <a:lstStyle/>
                    <a:p>
                      <a:pPr algn="ctr">
                        <a:lnSpc>
                          <a:spcPts val="1710"/>
                        </a:lnSpc>
                      </a:pPr>
                      <a:r>
                        <a:rPr sz="1800" spc="-10" dirty="0">
                          <a:latin typeface="Calibri"/>
                          <a:cs typeface="Calibri"/>
                        </a:rPr>
                        <a:t>P2</a:t>
                      </a:r>
                      <a:endParaRPr sz="1800">
                        <a:latin typeface="Calibri"/>
                        <a:cs typeface="Calibri"/>
                      </a:endParaRPr>
                    </a:p>
                  </a:txBody>
                  <a:tcPr marL="0" marR="0" marT="0" marB="0">
                    <a:lnB w="38100">
                      <a:solidFill>
                        <a:srgbClr val="1AACCD"/>
                      </a:solidFill>
                      <a:prstDash val="solid"/>
                    </a:lnB>
                  </a:tcPr>
                </a:tc>
                <a:tc>
                  <a:txBody>
                    <a:bodyPr/>
                    <a:lstStyle/>
                    <a:p>
                      <a:pPr marL="21590" algn="ctr">
                        <a:lnSpc>
                          <a:spcPts val="1710"/>
                        </a:lnSpc>
                      </a:pPr>
                      <a:r>
                        <a:rPr sz="1800" spc="-10" dirty="0">
                          <a:latin typeface="Calibri"/>
                          <a:cs typeface="Calibri"/>
                        </a:rPr>
                        <a:t>P3</a:t>
                      </a:r>
                      <a:endParaRPr sz="1800">
                        <a:latin typeface="Calibri"/>
                        <a:cs typeface="Calibri"/>
                      </a:endParaRPr>
                    </a:p>
                  </a:txBody>
                  <a:tcPr marL="0" marR="0" marT="0" marB="0">
                    <a:lnB w="38100">
                      <a:solidFill>
                        <a:srgbClr val="1AACCD"/>
                      </a:solidFill>
                      <a:prstDash val="solid"/>
                    </a:lnB>
                  </a:tcPr>
                </a:tc>
                <a:tc>
                  <a:txBody>
                    <a:bodyPr/>
                    <a:lstStyle/>
                    <a:p>
                      <a:pPr marL="308610">
                        <a:lnSpc>
                          <a:spcPts val="1710"/>
                        </a:lnSpc>
                      </a:pPr>
                      <a:r>
                        <a:rPr sz="1800" spc="-15" dirty="0">
                          <a:latin typeface="Calibri"/>
                          <a:cs typeface="Calibri"/>
                        </a:rPr>
                        <a:t>Reg</a:t>
                      </a:r>
                      <a:endParaRPr sz="1800">
                        <a:latin typeface="Calibri"/>
                        <a:cs typeface="Calibri"/>
                      </a:endParaRPr>
                    </a:p>
                  </a:txBody>
                  <a:tcPr marL="0" marR="0" marT="0" marB="0">
                    <a:lnB w="38100">
                      <a:solidFill>
                        <a:srgbClr val="1AACCD"/>
                      </a:solidFill>
                      <a:prstDash val="solid"/>
                    </a:lnB>
                  </a:tcPr>
                </a:tc>
                <a:tc>
                  <a:txBody>
                    <a:bodyPr/>
                    <a:lstStyle/>
                    <a:p>
                      <a:pPr marL="210185">
                        <a:lnSpc>
                          <a:spcPts val="1710"/>
                        </a:lnSpc>
                      </a:pPr>
                      <a:r>
                        <a:rPr sz="1800" spc="-5" dirty="0">
                          <a:latin typeface="Calibri"/>
                          <a:cs typeface="Calibri"/>
                        </a:rPr>
                        <a:t>Comm</a:t>
                      </a:r>
                      <a:endParaRPr sz="1800">
                        <a:latin typeface="Calibri"/>
                        <a:cs typeface="Calibri"/>
                      </a:endParaRPr>
                    </a:p>
                  </a:txBody>
                  <a:tcPr marL="0" marR="0" marT="0" marB="0">
                    <a:lnB w="38100">
                      <a:solidFill>
                        <a:srgbClr val="1AACCD"/>
                      </a:solidFill>
                      <a:prstDash val="solid"/>
                    </a:lnB>
                  </a:tcPr>
                </a:tc>
                <a:tc>
                  <a:txBody>
                    <a:bodyPr/>
                    <a:lstStyle/>
                    <a:p>
                      <a:pPr marL="556260">
                        <a:lnSpc>
                          <a:spcPts val="1710"/>
                        </a:lnSpc>
                      </a:pPr>
                      <a:r>
                        <a:rPr sz="1800" spc="-10" dirty="0">
                          <a:latin typeface="Calibri"/>
                          <a:cs typeface="Calibri"/>
                        </a:rPr>
                        <a:t>Partner</a:t>
                      </a:r>
                      <a:endParaRPr sz="1800">
                        <a:latin typeface="Calibri"/>
                        <a:cs typeface="Calibri"/>
                      </a:endParaRPr>
                    </a:p>
                  </a:txBody>
                  <a:tcPr marL="0" marR="0" marT="0" marB="0">
                    <a:lnB w="38100">
                      <a:solidFill>
                        <a:srgbClr val="1AACCD"/>
                      </a:solidFill>
                      <a:prstDash val="solid"/>
                    </a:lnB>
                  </a:tcPr>
                </a:tc>
                <a:extLst>
                  <a:ext uri="{0D108BD9-81ED-4DB2-BD59-A6C34878D82A}">
                    <a16:rowId xmlns:a16="http://schemas.microsoft.com/office/drawing/2014/main" val="10000"/>
                  </a:ext>
                </a:extLst>
              </a:tr>
            </a:tbl>
          </a:graphicData>
        </a:graphic>
      </p:graphicFrame>
      <p:sp>
        <p:nvSpPr>
          <p:cNvPr id="7" name="object 7"/>
          <p:cNvSpPr/>
          <p:nvPr/>
        </p:nvSpPr>
        <p:spPr>
          <a:xfrm>
            <a:off x="8784832" y="2014580"/>
            <a:ext cx="972842" cy="379918"/>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10160507" y="2156895"/>
            <a:ext cx="911351" cy="168510"/>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3326888" y="2023594"/>
            <a:ext cx="4497333" cy="387505"/>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7310628" y="2025357"/>
            <a:ext cx="452627" cy="422186"/>
          </a:xfrm>
          <a:prstGeom prst="rect">
            <a:avLst/>
          </a:prstGeom>
          <a:blipFill>
            <a:blip r:embed="rId5" cstate="print"/>
            <a:stretch>
              <a:fillRect/>
            </a:stretch>
          </a:blipFill>
        </p:spPr>
        <p:txBody>
          <a:bodyPr wrap="square" lIns="0" tIns="0" rIns="0" bIns="0" rtlCol="0"/>
          <a:lstStyle/>
          <a:p>
            <a:endParaRPr/>
          </a:p>
        </p:txBody>
      </p:sp>
      <p:sp>
        <p:nvSpPr>
          <p:cNvPr id="11" name="object 11"/>
          <p:cNvSpPr/>
          <p:nvPr/>
        </p:nvSpPr>
        <p:spPr>
          <a:xfrm>
            <a:off x="3343655" y="2031492"/>
            <a:ext cx="4422775" cy="312420"/>
          </a:xfrm>
          <a:custGeom>
            <a:avLst/>
            <a:gdLst/>
            <a:ahLst/>
            <a:cxnLst/>
            <a:rect l="l" t="t" r="r" b="b"/>
            <a:pathLst>
              <a:path w="4422775" h="312419">
                <a:moveTo>
                  <a:pt x="4266438" y="0"/>
                </a:moveTo>
                <a:lnTo>
                  <a:pt x="0" y="0"/>
                </a:lnTo>
                <a:lnTo>
                  <a:pt x="0" y="312420"/>
                </a:lnTo>
                <a:lnTo>
                  <a:pt x="4266438" y="312420"/>
                </a:lnTo>
                <a:lnTo>
                  <a:pt x="4422648" y="156210"/>
                </a:lnTo>
                <a:lnTo>
                  <a:pt x="4266438" y="0"/>
                </a:lnTo>
                <a:close/>
              </a:path>
            </a:pathLst>
          </a:custGeom>
          <a:solidFill>
            <a:srgbClr val="1AACCD"/>
          </a:solidFill>
        </p:spPr>
        <p:txBody>
          <a:bodyPr wrap="square" lIns="0" tIns="0" rIns="0" bIns="0" rtlCol="0"/>
          <a:lstStyle/>
          <a:p>
            <a:endParaRPr/>
          </a:p>
        </p:txBody>
      </p:sp>
      <p:sp>
        <p:nvSpPr>
          <p:cNvPr id="12" name="object 12"/>
          <p:cNvSpPr txBox="1"/>
          <p:nvPr/>
        </p:nvSpPr>
        <p:spPr>
          <a:xfrm>
            <a:off x="7416545" y="2074926"/>
            <a:ext cx="193040" cy="208279"/>
          </a:xfrm>
          <a:prstGeom prst="rect">
            <a:avLst/>
          </a:prstGeom>
        </p:spPr>
        <p:txBody>
          <a:bodyPr vert="horz" wrap="square" lIns="0" tIns="12700" rIns="0" bIns="0" rtlCol="0">
            <a:spAutoFit/>
          </a:bodyPr>
          <a:lstStyle/>
          <a:p>
            <a:pPr marL="12700">
              <a:lnSpc>
                <a:spcPct val="100000"/>
              </a:lnSpc>
              <a:spcBef>
                <a:spcPts val="100"/>
              </a:spcBef>
            </a:pPr>
            <a:r>
              <a:rPr sz="1200" spc="-5" dirty="0">
                <a:solidFill>
                  <a:srgbClr val="FFFFFF"/>
                </a:solidFill>
                <a:latin typeface="Calibri"/>
                <a:cs typeface="Calibri"/>
              </a:rPr>
              <a:t>US</a:t>
            </a:r>
            <a:endParaRPr sz="1200">
              <a:latin typeface="Calibri"/>
              <a:cs typeface="Calibri"/>
            </a:endParaRPr>
          </a:p>
        </p:txBody>
      </p:sp>
      <p:sp>
        <p:nvSpPr>
          <p:cNvPr id="13" name="object 13"/>
          <p:cNvSpPr/>
          <p:nvPr/>
        </p:nvSpPr>
        <p:spPr>
          <a:xfrm>
            <a:off x="3317747" y="2142744"/>
            <a:ext cx="3954779" cy="242315"/>
          </a:xfrm>
          <a:prstGeom prst="rect">
            <a:avLst/>
          </a:prstGeom>
          <a:blipFill>
            <a:blip r:embed="rId6" cstate="print"/>
            <a:stretch>
              <a:fillRect/>
            </a:stretch>
          </a:blipFill>
        </p:spPr>
        <p:txBody>
          <a:bodyPr wrap="square" lIns="0" tIns="0" rIns="0" bIns="0" rtlCol="0"/>
          <a:lstStyle/>
          <a:p>
            <a:endParaRPr/>
          </a:p>
        </p:txBody>
      </p:sp>
      <p:sp>
        <p:nvSpPr>
          <p:cNvPr id="14" name="object 14"/>
          <p:cNvSpPr/>
          <p:nvPr/>
        </p:nvSpPr>
        <p:spPr>
          <a:xfrm>
            <a:off x="6574535" y="2109216"/>
            <a:ext cx="638530" cy="342900"/>
          </a:xfrm>
          <a:prstGeom prst="rect">
            <a:avLst/>
          </a:prstGeom>
          <a:blipFill>
            <a:blip r:embed="rId7" cstate="print"/>
            <a:stretch>
              <a:fillRect/>
            </a:stretch>
          </a:blipFill>
        </p:spPr>
        <p:txBody>
          <a:bodyPr wrap="square" lIns="0" tIns="0" rIns="0" bIns="0" rtlCol="0"/>
          <a:lstStyle/>
          <a:p>
            <a:endParaRPr/>
          </a:p>
        </p:txBody>
      </p:sp>
      <p:sp>
        <p:nvSpPr>
          <p:cNvPr id="15" name="object 15"/>
          <p:cNvSpPr/>
          <p:nvPr/>
        </p:nvSpPr>
        <p:spPr>
          <a:xfrm>
            <a:off x="3343655" y="2168651"/>
            <a:ext cx="3853179" cy="140335"/>
          </a:xfrm>
          <a:custGeom>
            <a:avLst/>
            <a:gdLst/>
            <a:ahLst/>
            <a:cxnLst/>
            <a:rect l="l" t="t" r="r" b="b"/>
            <a:pathLst>
              <a:path w="3853179" h="140335">
                <a:moveTo>
                  <a:pt x="3782568" y="0"/>
                </a:moveTo>
                <a:lnTo>
                  <a:pt x="0" y="0"/>
                </a:lnTo>
                <a:lnTo>
                  <a:pt x="0" y="140208"/>
                </a:lnTo>
                <a:lnTo>
                  <a:pt x="3782568" y="140208"/>
                </a:lnTo>
                <a:lnTo>
                  <a:pt x="3852672" y="70103"/>
                </a:lnTo>
                <a:lnTo>
                  <a:pt x="3782568" y="0"/>
                </a:lnTo>
                <a:close/>
              </a:path>
            </a:pathLst>
          </a:custGeom>
          <a:solidFill>
            <a:srgbClr val="D2EEF6"/>
          </a:solidFill>
        </p:spPr>
        <p:txBody>
          <a:bodyPr wrap="square" lIns="0" tIns="0" rIns="0" bIns="0" rtlCol="0"/>
          <a:lstStyle/>
          <a:p>
            <a:endParaRPr/>
          </a:p>
        </p:txBody>
      </p:sp>
      <p:sp>
        <p:nvSpPr>
          <p:cNvPr id="16" name="object 16"/>
          <p:cNvSpPr txBox="1"/>
          <p:nvPr/>
        </p:nvSpPr>
        <p:spPr>
          <a:xfrm>
            <a:off x="6657213" y="2150490"/>
            <a:ext cx="424815" cy="162560"/>
          </a:xfrm>
          <a:prstGeom prst="rect">
            <a:avLst/>
          </a:prstGeom>
        </p:spPr>
        <p:txBody>
          <a:bodyPr vert="horz" wrap="square" lIns="0" tIns="12700" rIns="0" bIns="0" rtlCol="0">
            <a:spAutoFit/>
          </a:bodyPr>
          <a:lstStyle/>
          <a:p>
            <a:pPr marL="12700">
              <a:lnSpc>
                <a:spcPct val="100000"/>
              </a:lnSpc>
              <a:spcBef>
                <a:spcPts val="100"/>
              </a:spcBef>
            </a:pPr>
            <a:r>
              <a:rPr sz="900" dirty="0">
                <a:latin typeface="Calibri"/>
                <a:cs typeface="Calibri"/>
              </a:rPr>
              <a:t>EU/R</a:t>
            </a:r>
            <a:r>
              <a:rPr sz="900" spc="5" dirty="0">
                <a:latin typeface="Calibri"/>
                <a:cs typeface="Calibri"/>
              </a:rPr>
              <a:t>o</a:t>
            </a:r>
            <a:r>
              <a:rPr sz="900" dirty="0">
                <a:latin typeface="Calibri"/>
                <a:cs typeface="Calibri"/>
              </a:rPr>
              <a:t>W</a:t>
            </a:r>
            <a:endParaRPr sz="900">
              <a:latin typeface="Calibri"/>
              <a:cs typeface="Calibri"/>
            </a:endParaRPr>
          </a:p>
        </p:txBody>
      </p:sp>
      <p:sp>
        <p:nvSpPr>
          <p:cNvPr id="17" name="object 17"/>
          <p:cNvSpPr txBox="1"/>
          <p:nvPr/>
        </p:nvSpPr>
        <p:spPr>
          <a:xfrm>
            <a:off x="481685" y="1874011"/>
            <a:ext cx="1855470" cy="499109"/>
          </a:xfrm>
          <a:prstGeom prst="rect">
            <a:avLst/>
          </a:prstGeom>
        </p:spPr>
        <p:txBody>
          <a:bodyPr vert="horz" wrap="square" lIns="0" tIns="12065" rIns="0" bIns="0" rtlCol="0">
            <a:spAutoFit/>
          </a:bodyPr>
          <a:lstStyle/>
          <a:p>
            <a:pPr marL="12700">
              <a:lnSpc>
                <a:spcPts val="2405"/>
              </a:lnSpc>
              <a:spcBef>
                <a:spcPts val="95"/>
              </a:spcBef>
            </a:pPr>
            <a:r>
              <a:rPr sz="2200" spc="-5" dirty="0">
                <a:latin typeface="Calibri"/>
                <a:cs typeface="Calibri"/>
              </a:rPr>
              <a:t>PF708</a:t>
            </a:r>
            <a:endParaRPr sz="2200">
              <a:latin typeface="Calibri"/>
              <a:cs typeface="Calibri"/>
            </a:endParaRPr>
          </a:p>
          <a:p>
            <a:pPr marL="12700">
              <a:lnSpc>
                <a:spcPts val="1325"/>
              </a:lnSpc>
            </a:pPr>
            <a:r>
              <a:rPr sz="1300" i="1" spc="-10" dirty="0">
                <a:latin typeface="Calibri"/>
                <a:cs typeface="Calibri"/>
              </a:rPr>
              <a:t>Teriparatide </a:t>
            </a:r>
            <a:r>
              <a:rPr sz="1300" i="1" spc="-5" dirty="0">
                <a:latin typeface="Calibri"/>
                <a:cs typeface="Calibri"/>
              </a:rPr>
              <a:t>–</a:t>
            </a:r>
            <a:r>
              <a:rPr sz="1300" i="1" spc="-30" dirty="0">
                <a:latin typeface="Calibri"/>
                <a:cs typeface="Calibri"/>
              </a:rPr>
              <a:t> </a:t>
            </a:r>
            <a:r>
              <a:rPr sz="1300" i="1" spc="-10" dirty="0">
                <a:latin typeface="Calibri"/>
                <a:cs typeface="Calibri"/>
              </a:rPr>
              <a:t>Osteoporosis</a:t>
            </a:r>
            <a:endParaRPr sz="1300">
              <a:latin typeface="Calibri"/>
              <a:cs typeface="Calibri"/>
            </a:endParaRPr>
          </a:p>
        </p:txBody>
      </p:sp>
      <p:sp>
        <p:nvSpPr>
          <p:cNvPr id="18" name="object 18"/>
          <p:cNvSpPr/>
          <p:nvPr/>
        </p:nvSpPr>
        <p:spPr>
          <a:xfrm>
            <a:off x="8791811" y="4003606"/>
            <a:ext cx="872162" cy="220862"/>
          </a:xfrm>
          <a:prstGeom prst="rect">
            <a:avLst/>
          </a:prstGeom>
          <a:blipFill>
            <a:blip r:embed="rId8" cstate="print"/>
            <a:stretch>
              <a:fillRect/>
            </a:stretch>
          </a:blipFill>
        </p:spPr>
        <p:txBody>
          <a:bodyPr wrap="square" lIns="0" tIns="0" rIns="0" bIns="0" rtlCol="0"/>
          <a:lstStyle/>
          <a:p>
            <a:endParaRPr/>
          </a:p>
        </p:txBody>
      </p:sp>
      <p:sp>
        <p:nvSpPr>
          <p:cNvPr id="19" name="object 19"/>
          <p:cNvSpPr/>
          <p:nvPr/>
        </p:nvSpPr>
        <p:spPr>
          <a:xfrm>
            <a:off x="8787383" y="3753611"/>
            <a:ext cx="2063496" cy="194933"/>
          </a:xfrm>
          <a:prstGeom prst="rect">
            <a:avLst/>
          </a:prstGeom>
          <a:blipFill>
            <a:blip r:embed="rId9" cstate="print"/>
            <a:stretch>
              <a:fillRect/>
            </a:stretch>
          </a:blipFill>
        </p:spPr>
        <p:txBody>
          <a:bodyPr wrap="square" lIns="0" tIns="0" rIns="0" bIns="0" rtlCol="0"/>
          <a:lstStyle/>
          <a:p>
            <a:endParaRPr/>
          </a:p>
        </p:txBody>
      </p:sp>
      <p:sp>
        <p:nvSpPr>
          <p:cNvPr id="20" name="object 20"/>
          <p:cNvSpPr txBox="1"/>
          <p:nvPr/>
        </p:nvSpPr>
        <p:spPr>
          <a:xfrm>
            <a:off x="8771890" y="4240225"/>
            <a:ext cx="1898014" cy="194310"/>
          </a:xfrm>
          <a:prstGeom prst="rect">
            <a:avLst/>
          </a:prstGeom>
        </p:spPr>
        <p:txBody>
          <a:bodyPr vert="horz" wrap="square" lIns="0" tIns="13335" rIns="0" bIns="0" rtlCol="0">
            <a:spAutoFit/>
          </a:bodyPr>
          <a:lstStyle/>
          <a:p>
            <a:pPr marL="12700">
              <a:lnSpc>
                <a:spcPct val="100000"/>
              </a:lnSpc>
              <a:spcBef>
                <a:spcPts val="105"/>
              </a:spcBef>
            </a:pPr>
            <a:r>
              <a:rPr sz="1100" dirty="0">
                <a:latin typeface="Calibri"/>
                <a:cs typeface="Calibri"/>
              </a:rPr>
              <a:t>Various undisclosed</a:t>
            </a:r>
            <a:r>
              <a:rPr sz="1100" spc="-100" dirty="0">
                <a:latin typeface="Calibri"/>
                <a:cs typeface="Calibri"/>
              </a:rPr>
              <a:t> </a:t>
            </a:r>
            <a:r>
              <a:rPr sz="1100" spc="-5" dirty="0">
                <a:latin typeface="Calibri"/>
                <a:cs typeface="Calibri"/>
              </a:rPr>
              <a:t>partnerships</a:t>
            </a:r>
            <a:endParaRPr sz="1100">
              <a:latin typeface="Calibri"/>
              <a:cs typeface="Calibri"/>
            </a:endParaRPr>
          </a:p>
        </p:txBody>
      </p:sp>
      <p:sp>
        <p:nvSpPr>
          <p:cNvPr id="21" name="object 21"/>
          <p:cNvSpPr/>
          <p:nvPr/>
        </p:nvSpPr>
        <p:spPr>
          <a:xfrm>
            <a:off x="3336031" y="4227495"/>
            <a:ext cx="3317760" cy="244026"/>
          </a:xfrm>
          <a:prstGeom prst="rect">
            <a:avLst/>
          </a:prstGeom>
          <a:blipFill>
            <a:blip r:embed="rId10" cstate="print"/>
            <a:stretch>
              <a:fillRect/>
            </a:stretch>
          </a:blipFill>
        </p:spPr>
        <p:txBody>
          <a:bodyPr wrap="square" lIns="0" tIns="0" rIns="0" bIns="0" rtlCol="0"/>
          <a:lstStyle/>
          <a:p>
            <a:endParaRPr/>
          </a:p>
        </p:txBody>
      </p:sp>
      <p:sp>
        <p:nvSpPr>
          <p:cNvPr id="22" name="object 22"/>
          <p:cNvSpPr/>
          <p:nvPr/>
        </p:nvSpPr>
        <p:spPr>
          <a:xfrm>
            <a:off x="3352800" y="4244340"/>
            <a:ext cx="3243580" cy="160020"/>
          </a:xfrm>
          <a:custGeom>
            <a:avLst/>
            <a:gdLst/>
            <a:ahLst/>
            <a:cxnLst/>
            <a:rect l="l" t="t" r="r" b="b"/>
            <a:pathLst>
              <a:path w="3243579" h="160020">
                <a:moveTo>
                  <a:pt x="3163061" y="0"/>
                </a:moveTo>
                <a:lnTo>
                  <a:pt x="0" y="0"/>
                </a:lnTo>
                <a:lnTo>
                  <a:pt x="0" y="160020"/>
                </a:lnTo>
                <a:lnTo>
                  <a:pt x="3163061" y="160020"/>
                </a:lnTo>
                <a:lnTo>
                  <a:pt x="3243072" y="80010"/>
                </a:lnTo>
                <a:lnTo>
                  <a:pt x="3163061" y="0"/>
                </a:lnTo>
                <a:close/>
              </a:path>
            </a:pathLst>
          </a:custGeom>
          <a:solidFill>
            <a:srgbClr val="D2EEF6"/>
          </a:solidFill>
        </p:spPr>
        <p:txBody>
          <a:bodyPr wrap="square" lIns="0" tIns="0" rIns="0" bIns="0" rtlCol="0"/>
          <a:lstStyle/>
          <a:p>
            <a:endParaRPr/>
          </a:p>
        </p:txBody>
      </p:sp>
      <p:sp>
        <p:nvSpPr>
          <p:cNvPr id="23" name="object 23"/>
          <p:cNvSpPr/>
          <p:nvPr/>
        </p:nvSpPr>
        <p:spPr>
          <a:xfrm>
            <a:off x="3336030" y="3736767"/>
            <a:ext cx="4797569" cy="244026"/>
          </a:xfrm>
          <a:prstGeom prst="rect">
            <a:avLst/>
          </a:prstGeom>
          <a:blipFill>
            <a:blip r:embed="rId11" cstate="print"/>
            <a:stretch>
              <a:fillRect/>
            </a:stretch>
          </a:blipFill>
        </p:spPr>
        <p:txBody>
          <a:bodyPr wrap="square" lIns="0" tIns="0" rIns="0" bIns="0" rtlCol="0"/>
          <a:lstStyle/>
          <a:p>
            <a:endParaRPr/>
          </a:p>
        </p:txBody>
      </p:sp>
      <p:sp>
        <p:nvSpPr>
          <p:cNvPr id="24" name="object 24"/>
          <p:cNvSpPr/>
          <p:nvPr/>
        </p:nvSpPr>
        <p:spPr>
          <a:xfrm>
            <a:off x="7365492" y="3704818"/>
            <a:ext cx="722401" cy="341401"/>
          </a:xfrm>
          <a:prstGeom prst="rect">
            <a:avLst/>
          </a:prstGeom>
          <a:blipFill>
            <a:blip r:embed="rId12" cstate="print"/>
            <a:stretch>
              <a:fillRect/>
            </a:stretch>
          </a:blipFill>
        </p:spPr>
        <p:txBody>
          <a:bodyPr wrap="square" lIns="0" tIns="0" rIns="0" bIns="0" rtlCol="0"/>
          <a:lstStyle/>
          <a:p>
            <a:endParaRPr/>
          </a:p>
        </p:txBody>
      </p:sp>
      <p:sp>
        <p:nvSpPr>
          <p:cNvPr id="25" name="object 25"/>
          <p:cNvSpPr/>
          <p:nvPr/>
        </p:nvSpPr>
        <p:spPr>
          <a:xfrm>
            <a:off x="3352800" y="3753611"/>
            <a:ext cx="4723130" cy="160020"/>
          </a:xfrm>
          <a:custGeom>
            <a:avLst/>
            <a:gdLst/>
            <a:ahLst/>
            <a:cxnLst/>
            <a:rect l="l" t="t" r="r" b="b"/>
            <a:pathLst>
              <a:path w="4723130" h="160020">
                <a:moveTo>
                  <a:pt x="4642866" y="0"/>
                </a:moveTo>
                <a:lnTo>
                  <a:pt x="0" y="0"/>
                </a:lnTo>
                <a:lnTo>
                  <a:pt x="0" y="160019"/>
                </a:lnTo>
                <a:lnTo>
                  <a:pt x="4642866" y="160019"/>
                </a:lnTo>
                <a:lnTo>
                  <a:pt x="4722876" y="80010"/>
                </a:lnTo>
                <a:lnTo>
                  <a:pt x="4642866" y="0"/>
                </a:lnTo>
                <a:close/>
              </a:path>
            </a:pathLst>
          </a:custGeom>
          <a:solidFill>
            <a:srgbClr val="1AACCD"/>
          </a:solidFill>
        </p:spPr>
        <p:txBody>
          <a:bodyPr wrap="square" lIns="0" tIns="0" rIns="0" bIns="0" rtlCol="0"/>
          <a:lstStyle/>
          <a:p>
            <a:endParaRPr/>
          </a:p>
        </p:txBody>
      </p:sp>
      <p:sp>
        <p:nvSpPr>
          <p:cNvPr id="26" name="object 26"/>
          <p:cNvSpPr txBox="1"/>
          <p:nvPr/>
        </p:nvSpPr>
        <p:spPr>
          <a:xfrm>
            <a:off x="7448804" y="3745483"/>
            <a:ext cx="509270" cy="162560"/>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FFFFFF"/>
                </a:solidFill>
                <a:latin typeface="Calibri"/>
                <a:cs typeface="Calibri"/>
              </a:rPr>
              <a:t>Pneumosil</a:t>
            </a:r>
            <a:endParaRPr sz="900">
              <a:latin typeface="Calibri"/>
              <a:cs typeface="Calibri"/>
            </a:endParaRPr>
          </a:p>
        </p:txBody>
      </p:sp>
      <p:sp>
        <p:nvSpPr>
          <p:cNvPr id="27" name="object 27"/>
          <p:cNvSpPr/>
          <p:nvPr/>
        </p:nvSpPr>
        <p:spPr>
          <a:xfrm>
            <a:off x="3326891" y="3968546"/>
            <a:ext cx="3322319" cy="265252"/>
          </a:xfrm>
          <a:prstGeom prst="rect">
            <a:avLst/>
          </a:prstGeom>
          <a:blipFill>
            <a:blip r:embed="rId13" cstate="print"/>
            <a:stretch>
              <a:fillRect/>
            </a:stretch>
          </a:blipFill>
        </p:spPr>
        <p:txBody>
          <a:bodyPr wrap="square" lIns="0" tIns="0" rIns="0" bIns="0" rtlCol="0"/>
          <a:lstStyle/>
          <a:p>
            <a:endParaRPr/>
          </a:p>
        </p:txBody>
      </p:sp>
      <p:sp>
        <p:nvSpPr>
          <p:cNvPr id="28" name="object 28"/>
          <p:cNvSpPr/>
          <p:nvPr/>
        </p:nvSpPr>
        <p:spPr>
          <a:xfrm>
            <a:off x="6105144" y="3947159"/>
            <a:ext cx="478548" cy="342900"/>
          </a:xfrm>
          <a:prstGeom prst="rect">
            <a:avLst/>
          </a:prstGeom>
          <a:blipFill>
            <a:blip r:embed="rId14" cstate="print"/>
            <a:stretch>
              <a:fillRect/>
            </a:stretch>
          </a:blipFill>
        </p:spPr>
        <p:txBody>
          <a:bodyPr wrap="square" lIns="0" tIns="0" rIns="0" bIns="0" rtlCol="0"/>
          <a:lstStyle/>
          <a:p>
            <a:endParaRPr/>
          </a:p>
        </p:txBody>
      </p:sp>
      <p:sp>
        <p:nvSpPr>
          <p:cNvPr id="29" name="object 29"/>
          <p:cNvSpPr/>
          <p:nvPr/>
        </p:nvSpPr>
        <p:spPr>
          <a:xfrm>
            <a:off x="3352800" y="3994403"/>
            <a:ext cx="3220720" cy="163195"/>
          </a:xfrm>
          <a:custGeom>
            <a:avLst/>
            <a:gdLst/>
            <a:ahLst/>
            <a:cxnLst/>
            <a:rect l="l" t="t" r="r" b="b"/>
            <a:pathLst>
              <a:path w="3220720" h="163195">
                <a:moveTo>
                  <a:pt x="3138678" y="0"/>
                </a:moveTo>
                <a:lnTo>
                  <a:pt x="0" y="0"/>
                </a:lnTo>
                <a:lnTo>
                  <a:pt x="0" y="163068"/>
                </a:lnTo>
                <a:lnTo>
                  <a:pt x="3138678" y="163068"/>
                </a:lnTo>
                <a:lnTo>
                  <a:pt x="3220211" y="81534"/>
                </a:lnTo>
                <a:lnTo>
                  <a:pt x="3138678" y="0"/>
                </a:lnTo>
                <a:close/>
              </a:path>
            </a:pathLst>
          </a:custGeom>
          <a:solidFill>
            <a:srgbClr val="1AACCD"/>
          </a:solidFill>
        </p:spPr>
        <p:txBody>
          <a:bodyPr wrap="square" lIns="0" tIns="0" rIns="0" bIns="0" rtlCol="0"/>
          <a:lstStyle/>
          <a:p>
            <a:endParaRPr/>
          </a:p>
        </p:txBody>
      </p:sp>
      <p:sp>
        <p:nvSpPr>
          <p:cNvPr id="30" name="object 30"/>
          <p:cNvSpPr txBox="1"/>
          <p:nvPr/>
        </p:nvSpPr>
        <p:spPr>
          <a:xfrm>
            <a:off x="6188202" y="3988689"/>
            <a:ext cx="26479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FFFFFF"/>
                </a:solidFill>
                <a:latin typeface="Calibri"/>
                <a:cs typeface="Calibri"/>
              </a:rPr>
              <a:t>V114</a:t>
            </a:r>
            <a:endParaRPr sz="900">
              <a:latin typeface="Calibri"/>
              <a:cs typeface="Calibri"/>
            </a:endParaRPr>
          </a:p>
        </p:txBody>
      </p:sp>
      <p:sp>
        <p:nvSpPr>
          <p:cNvPr id="31" name="object 31"/>
          <p:cNvSpPr/>
          <p:nvPr/>
        </p:nvSpPr>
        <p:spPr>
          <a:xfrm>
            <a:off x="3326891" y="3994429"/>
            <a:ext cx="783323" cy="234670"/>
          </a:xfrm>
          <a:prstGeom prst="rect">
            <a:avLst/>
          </a:prstGeom>
          <a:blipFill>
            <a:blip r:embed="rId15" cstate="print"/>
            <a:stretch>
              <a:fillRect/>
            </a:stretch>
          </a:blipFill>
        </p:spPr>
        <p:txBody>
          <a:bodyPr wrap="square" lIns="0" tIns="0" rIns="0" bIns="0" rtlCol="0"/>
          <a:lstStyle/>
          <a:p>
            <a:endParaRPr/>
          </a:p>
        </p:txBody>
      </p:sp>
      <p:sp>
        <p:nvSpPr>
          <p:cNvPr id="32" name="object 32"/>
          <p:cNvSpPr/>
          <p:nvPr/>
        </p:nvSpPr>
        <p:spPr>
          <a:xfrm>
            <a:off x="3349752" y="3957802"/>
            <a:ext cx="793991" cy="341401"/>
          </a:xfrm>
          <a:prstGeom prst="rect">
            <a:avLst/>
          </a:prstGeom>
          <a:blipFill>
            <a:blip r:embed="rId16" cstate="print"/>
            <a:stretch>
              <a:fillRect/>
            </a:stretch>
          </a:blipFill>
        </p:spPr>
        <p:txBody>
          <a:bodyPr wrap="square" lIns="0" tIns="0" rIns="0" bIns="0" rtlCol="0"/>
          <a:lstStyle/>
          <a:p>
            <a:endParaRPr/>
          </a:p>
        </p:txBody>
      </p:sp>
      <p:sp>
        <p:nvSpPr>
          <p:cNvPr id="33" name="object 33"/>
          <p:cNvSpPr/>
          <p:nvPr/>
        </p:nvSpPr>
        <p:spPr>
          <a:xfrm>
            <a:off x="3352800" y="4020311"/>
            <a:ext cx="681355" cy="132715"/>
          </a:xfrm>
          <a:custGeom>
            <a:avLst/>
            <a:gdLst/>
            <a:ahLst/>
            <a:cxnLst/>
            <a:rect l="l" t="t" r="r" b="b"/>
            <a:pathLst>
              <a:path w="681354" h="132714">
                <a:moveTo>
                  <a:pt x="614934" y="0"/>
                </a:moveTo>
                <a:lnTo>
                  <a:pt x="0" y="0"/>
                </a:lnTo>
                <a:lnTo>
                  <a:pt x="0" y="132587"/>
                </a:lnTo>
                <a:lnTo>
                  <a:pt x="614934" y="132587"/>
                </a:lnTo>
                <a:lnTo>
                  <a:pt x="681227" y="66293"/>
                </a:lnTo>
                <a:lnTo>
                  <a:pt x="614934" y="0"/>
                </a:lnTo>
                <a:close/>
              </a:path>
            </a:pathLst>
          </a:custGeom>
          <a:solidFill>
            <a:srgbClr val="D2EEF6"/>
          </a:solidFill>
        </p:spPr>
        <p:txBody>
          <a:bodyPr wrap="square" lIns="0" tIns="0" rIns="0" bIns="0" rtlCol="0"/>
          <a:lstStyle/>
          <a:p>
            <a:endParaRPr/>
          </a:p>
        </p:txBody>
      </p:sp>
      <p:sp>
        <p:nvSpPr>
          <p:cNvPr id="34" name="object 34"/>
          <p:cNvSpPr txBox="1"/>
          <p:nvPr/>
        </p:nvSpPr>
        <p:spPr>
          <a:xfrm>
            <a:off x="3432428" y="3998721"/>
            <a:ext cx="580390" cy="162560"/>
          </a:xfrm>
          <a:prstGeom prst="rect">
            <a:avLst/>
          </a:prstGeom>
        </p:spPr>
        <p:txBody>
          <a:bodyPr vert="horz" wrap="square" lIns="0" tIns="12700" rIns="0" bIns="0" rtlCol="0">
            <a:spAutoFit/>
          </a:bodyPr>
          <a:lstStyle/>
          <a:p>
            <a:pPr marL="12700">
              <a:lnSpc>
                <a:spcPct val="100000"/>
              </a:lnSpc>
              <a:spcBef>
                <a:spcPts val="100"/>
              </a:spcBef>
            </a:pPr>
            <a:r>
              <a:rPr sz="900" spc="-5" dirty="0">
                <a:latin typeface="Calibri"/>
                <a:cs typeface="Calibri"/>
              </a:rPr>
              <a:t>Add’l</a:t>
            </a:r>
            <a:r>
              <a:rPr sz="900" spc="-30" dirty="0">
                <a:latin typeface="Calibri"/>
                <a:cs typeface="Calibri"/>
              </a:rPr>
              <a:t> </a:t>
            </a:r>
            <a:r>
              <a:rPr sz="900" spc="-5" dirty="0">
                <a:latin typeface="Calibri"/>
                <a:cs typeface="Calibri"/>
              </a:rPr>
              <a:t>Progs.</a:t>
            </a:r>
            <a:endParaRPr sz="900">
              <a:latin typeface="Calibri"/>
              <a:cs typeface="Calibri"/>
            </a:endParaRPr>
          </a:p>
        </p:txBody>
      </p:sp>
      <p:sp>
        <p:nvSpPr>
          <p:cNvPr id="35" name="object 35"/>
          <p:cNvSpPr/>
          <p:nvPr/>
        </p:nvSpPr>
        <p:spPr>
          <a:xfrm>
            <a:off x="3351276" y="3755199"/>
            <a:ext cx="3320796" cy="227012"/>
          </a:xfrm>
          <a:prstGeom prst="rect">
            <a:avLst/>
          </a:prstGeom>
          <a:blipFill>
            <a:blip r:embed="rId17" cstate="print"/>
            <a:stretch>
              <a:fillRect/>
            </a:stretch>
          </a:blipFill>
        </p:spPr>
        <p:txBody>
          <a:bodyPr wrap="square" lIns="0" tIns="0" rIns="0" bIns="0" rtlCol="0"/>
          <a:lstStyle/>
          <a:p>
            <a:endParaRPr/>
          </a:p>
        </p:txBody>
      </p:sp>
      <p:sp>
        <p:nvSpPr>
          <p:cNvPr id="36" name="object 36"/>
          <p:cNvSpPr/>
          <p:nvPr/>
        </p:nvSpPr>
        <p:spPr>
          <a:xfrm>
            <a:off x="5289803" y="3713962"/>
            <a:ext cx="1325879" cy="341401"/>
          </a:xfrm>
          <a:prstGeom prst="rect">
            <a:avLst/>
          </a:prstGeom>
          <a:blipFill>
            <a:blip r:embed="rId18" cstate="print"/>
            <a:stretch>
              <a:fillRect/>
            </a:stretch>
          </a:blipFill>
        </p:spPr>
        <p:txBody>
          <a:bodyPr wrap="square" lIns="0" tIns="0" rIns="0" bIns="0" rtlCol="0"/>
          <a:lstStyle/>
          <a:p>
            <a:endParaRPr/>
          </a:p>
        </p:txBody>
      </p:sp>
      <p:sp>
        <p:nvSpPr>
          <p:cNvPr id="37" name="object 37"/>
          <p:cNvSpPr/>
          <p:nvPr/>
        </p:nvSpPr>
        <p:spPr>
          <a:xfrm>
            <a:off x="3377184" y="3781044"/>
            <a:ext cx="3218815" cy="125095"/>
          </a:xfrm>
          <a:custGeom>
            <a:avLst/>
            <a:gdLst/>
            <a:ahLst/>
            <a:cxnLst/>
            <a:rect l="l" t="t" r="r" b="b"/>
            <a:pathLst>
              <a:path w="3218815" h="125095">
                <a:moveTo>
                  <a:pt x="3156204" y="0"/>
                </a:moveTo>
                <a:lnTo>
                  <a:pt x="0" y="0"/>
                </a:lnTo>
                <a:lnTo>
                  <a:pt x="0" y="124967"/>
                </a:lnTo>
                <a:lnTo>
                  <a:pt x="3156204" y="124967"/>
                </a:lnTo>
                <a:lnTo>
                  <a:pt x="3218688" y="62483"/>
                </a:lnTo>
                <a:lnTo>
                  <a:pt x="3156204" y="0"/>
                </a:lnTo>
                <a:close/>
              </a:path>
            </a:pathLst>
          </a:custGeom>
          <a:solidFill>
            <a:srgbClr val="D2EEF6"/>
          </a:solidFill>
        </p:spPr>
        <p:txBody>
          <a:bodyPr wrap="square" lIns="0" tIns="0" rIns="0" bIns="0" rtlCol="0"/>
          <a:lstStyle/>
          <a:p>
            <a:endParaRPr/>
          </a:p>
        </p:txBody>
      </p:sp>
      <p:sp>
        <p:nvSpPr>
          <p:cNvPr id="38" name="object 38"/>
          <p:cNvSpPr txBox="1"/>
          <p:nvPr/>
        </p:nvSpPr>
        <p:spPr>
          <a:xfrm>
            <a:off x="5373115" y="3755263"/>
            <a:ext cx="1111885" cy="162560"/>
          </a:xfrm>
          <a:prstGeom prst="rect">
            <a:avLst/>
          </a:prstGeom>
        </p:spPr>
        <p:txBody>
          <a:bodyPr vert="horz" wrap="square" lIns="0" tIns="12700" rIns="0" bIns="0" rtlCol="0">
            <a:spAutoFit/>
          </a:bodyPr>
          <a:lstStyle/>
          <a:p>
            <a:pPr marL="12700">
              <a:lnSpc>
                <a:spcPct val="100000"/>
              </a:lnSpc>
              <a:spcBef>
                <a:spcPts val="100"/>
              </a:spcBef>
            </a:pPr>
            <a:r>
              <a:rPr sz="900" spc="-5" dirty="0">
                <a:latin typeface="Calibri"/>
                <a:cs typeface="Calibri"/>
              </a:rPr>
              <a:t>Meningococcal</a:t>
            </a:r>
            <a:r>
              <a:rPr sz="900" spc="-30" dirty="0">
                <a:latin typeface="Calibri"/>
                <a:cs typeface="Calibri"/>
              </a:rPr>
              <a:t> </a:t>
            </a:r>
            <a:r>
              <a:rPr sz="900" spc="-5" dirty="0">
                <a:latin typeface="Calibri"/>
                <a:cs typeface="Calibri"/>
              </a:rPr>
              <a:t>Vaccine</a:t>
            </a:r>
            <a:endParaRPr sz="900">
              <a:latin typeface="Calibri"/>
              <a:cs typeface="Calibri"/>
            </a:endParaRPr>
          </a:p>
        </p:txBody>
      </p:sp>
      <p:sp>
        <p:nvSpPr>
          <p:cNvPr id="39" name="object 39"/>
          <p:cNvSpPr/>
          <p:nvPr/>
        </p:nvSpPr>
        <p:spPr>
          <a:xfrm>
            <a:off x="3331464" y="3755135"/>
            <a:ext cx="798588" cy="233171"/>
          </a:xfrm>
          <a:prstGeom prst="rect">
            <a:avLst/>
          </a:prstGeom>
          <a:blipFill>
            <a:blip r:embed="rId19" cstate="print"/>
            <a:stretch>
              <a:fillRect/>
            </a:stretch>
          </a:blipFill>
        </p:spPr>
        <p:txBody>
          <a:bodyPr wrap="square" lIns="0" tIns="0" rIns="0" bIns="0" rtlCol="0"/>
          <a:lstStyle/>
          <a:p>
            <a:endParaRPr/>
          </a:p>
        </p:txBody>
      </p:sp>
      <p:sp>
        <p:nvSpPr>
          <p:cNvPr id="40" name="object 40"/>
          <p:cNvSpPr/>
          <p:nvPr/>
        </p:nvSpPr>
        <p:spPr>
          <a:xfrm>
            <a:off x="3352800" y="3717035"/>
            <a:ext cx="793991" cy="342900"/>
          </a:xfrm>
          <a:prstGeom prst="rect">
            <a:avLst/>
          </a:prstGeom>
          <a:blipFill>
            <a:blip r:embed="rId20" cstate="print"/>
            <a:stretch>
              <a:fillRect/>
            </a:stretch>
          </a:blipFill>
        </p:spPr>
        <p:txBody>
          <a:bodyPr wrap="square" lIns="0" tIns="0" rIns="0" bIns="0" rtlCol="0"/>
          <a:lstStyle/>
          <a:p>
            <a:endParaRPr/>
          </a:p>
        </p:txBody>
      </p:sp>
      <p:sp>
        <p:nvSpPr>
          <p:cNvPr id="41" name="object 41"/>
          <p:cNvSpPr/>
          <p:nvPr/>
        </p:nvSpPr>
        <p:spPr>
          <a:xfrm>
            <a:off x="3357371" y="3781044"/>
            <a:ext cx="696595" cy="131445"/>
          </a:xfrm>
          <a:custGeom>
            <a:avLst/>
            <a:gdLst/>
            <a:ahLst/>
            <a:cxnLst/>
            <a:rect l="l" t="t" r="r" b="b"/>
            <a:pathLst>
              <a:path w="696595" h="131445">
                <a:moveTo>
                  <a:pt x="630936" y="0"/>
                </a:moveTo>
                <a:lnTo>
                  <a:pt x="0" y="0"/>
                </a:lnTo>
                <a:lnTo>
                  <a:pt x="0" y="131063"/>
                </a:lnTo>
                <a:lnTo>
                  <a:pt x="630936" y="131063"/>
                </a:lnTo>
                <a:lnTo>
                  <a:pt x="696467" y="65531"/>
                </a:lnTo>
                <a:lnTo>
                  <a:pt x="630936" y="0"/>
                </a:lnTo>
                <a:close/>
              </a:path>
            </a:pathLst>
          </a:custGeom>
          <a:solidFill>
            <a:srgbClr val="D2EEF6"/>
          </a:solidFill>
        </p:spPr>
        <p:txBody>
          <a:bodyPr wrap="square" lIns="0" tIns="0" rIns="0" bIns="0" rtlCol="0"/>
          <a:lstStyle/>
          <a:p>
            <a:endParaRPr/>
          </a:p>
        </p:txBody>
      </p:sp>
      <p:sp>
        <p:nvSpPr>
          <p:cNvPr id="42" name="object 42"/>
          <p:cNvSpPr txBox="1"/>
          <p:nvPr/>
        </p:nvSpPr>
        <p:spPr>
          <a:xfrm>
            <a:off x="3436111" y="3758945"/>
            <a:ext cx="580390" cy="162560"/>
          </a:xfrm>
          <a:prstGeom prst="rect">
            <a:avLst/>
          </a:prstGeom>
        </p:spPr>
        <p:txBody>
          <a:bodyPr vert="horz" wrap="square" lIns="0" tIns="12700" rIns="0" bIns="0" rtlCol="0">
            <a:spAutoFit/>
          </a:bodyPr>
          <a:lstStyle/>
          <a:p>
            <a:pPr marL="12700">
              <a:lnSpc>
                <a:spcPct val="100000"/>
              </a:lnSpc>
              <a:spcBef>
                <a:spcPts val="100"/>
              </a:spcBef>
            </a:pPr>
            <a:r>
              <a:rPr sz="900" spc="-5" dirty="0">
                <a:latin typeface="Calibri"/>
                <a:cs typeface="Calibri"/>
              </a:rPr>
              <a:t>Add’l</a:t>
            </a:r>
            <a:r>
              <a:rPr sz="900" spc="-30" dirty="0">
                <a:latin typeface="Calibri"/>
                <a:cs typeface="Calibri"/>
              </a:rPr>
              <a:t> </a:t>
            </a:r>
            <a:r>
              <a:rPr sz="900" spc="-5" dirty="0">
                <a:latin typeface="Calibri"/>
                <a:cs typeface="Calibri"/>
              </a:rPr>
              <a:t>Progs.</a:t>
            </a:r>
            <a:endParaRPr sz="900">
              <a:latin typeface="Calibri"/>
              <a:cs typeface="Calibri"/>
            </a:endParaRPr>
          </a:p>
        </p:txBody>
      </p:sp>
      <p:sp>
        <p:nvSpPr>
          <p:cNvPr id="43" name="object 43"/>
          <p:cNvSpPr txBox="1"/>
          <p:nvPr/>
        </p:nvSpPr>
        <p:spPr>
          <a:xfrm>
            <a:off x="481685" y="3785108"/>
            <a:ext cx="1002665" cy="499109"/>
          </a:xfrm>
          <a:prstGeom prst="rect">
            <a:avLst/>
          </a:prstGeom>
        </p:spPr>
        <p:txBody>
          <a:bodyPr vert="horz" wrap="square" lIns="0" tIns="12065" rIns="0" bIns="0" rtlCol="0">
            <a:spAutoFit/>
          </a:bodyPr>
          <a:lstStyle/>
          <a:p>
            <a:pPr marL="12700">
              <a:lnSpc>
                <a:spcPts val="2405"/>
              </a:lnSpc>
              <a:spcBef>
                <a:spcPts val="95"/>
              </a:spcBef>
            </a:pPr>
            <a:r>
              <a:rPr sz="2200" spc="-10" dirty="0">
                <a:latin typeface="Calibri"/>
                <a:cs typeface="Calibri"/>
              </a:rPr>
              <a:t>CRM197</a:t>
            </a:r>
            <a:endParaRPr sz="2200">
              <a:latin typeface="Calibri"/>
              <a:cs typeface="Calibri"/>
            </a:endParaRPr>
          </a:p>
          <a:p>
            <a:pPr marL="12700">
              <a:lnSpc>
                <a:spcPts val="1325"/>
              </a:lnSpc>
            </a:pPr>
            <a:r>
              <a:rPr sz="1300" i="1" spc="-5" dirty="0">
                <a:latin typeface="Calibri"/>
                <a:cs typeface="Calibri"/>
              </a:rPr>
              <a:t>Carrier</a:t>
            </a:r>
            <a:r>
              <a:rPr sz="1300" i="1" spc="-60" dirty="0">
                <a:latin typeface="Calibri"/>
                <a:cs typeface="Calibri"/>
              </a:rPr>
              <a:t> </a:t>
            </a:r>
            <a:r>
              <a:rPr sz="1300" i="1" spc="-5" dirty="0">
                <a:latin typeface="Calibri"/>
                <a:cs typeface="Calibri"/>
              </a:rPr>
              <a:t>Protein</a:t>
            </a:r>
            <a:endParaRPr sz="1300">
              <a:latin typeface="Calibri"/>
              <a:cs typeface="Calibri"/>
            </a:endParaRPr>
          </a:p>
        </p:txBody>
      </p:sp>
      <p:sp>
        <p:nvSpPr>
          <p:cNvPr id="44" name="object 44"/>
          <p:cNvSpPr/>
          <p:nvPr/>
        </p:nvSpPr>
        <p:spPr>
          <a:xfrm>
            <a:off x="3360343" y="4628184"/>
            <a:ext cx="335485" cy="379780"/>
          </a:xfrm>
          <a:prstGeom prst="rect">
            <a:avLst/>
          </a:prstGeom>
          <a:blipFill>
            <a:blip r:embed="rId21" cstate="print"/>
            <a:stretch>
              <a:fillRect/>
            </a:stretch>
          </a:blipFill>
        </p:spPr>
        <p:txBody>
          <a:bodyPr wrap="square" lIns="0" tIns="0" rIns="0" bIns="0" rtlCol="0"/>
          <a:lstStyle/>
          <a:p>
            <a:endParaRPr/>
          </a:p>
        </p:txBody>
      </p:sp>
      <p:sp>
        <p:nvSpPr>
          <p:cNvPr id="45" name="object 45"/>
          <p:cNvSpPr/>
          <p:nvPr/>
        </p:nvSpPr>
        <p:spPr>
          <a:xfrm>
            <a:off x="3377184" y="4636008"/>
            <a:ext cx="260985" cy="304800"/>
          </a:xfrm>
          <a:custGeom>
            <a:avLst/>
            <a:gdLst/>
            <a:ahLst/>
            <a:cxnLst/>
            <a:rect l="l" t="t" r="r" b="b"/>
            <a:pathLst>
              <a:path w="260985" h="304800">
                <a:moveTo>
                  <a:pt x="130301" y="0"/>
                </a:moveTo>
                <a:lnTo>
                  <a:pt x="0" y="0"/>
                </a:lnTo>
                <a:lnTo>
                  <a:pt x="0" y="304800"/>
                </a:lnTo>
                <a:lnTo>
                  <a:pt x="130301" y="304800"/>
                </a:lnTo>
                <a:lnTo>
                  <a:pt x="260603" y="152400"/>
                </a:lnTo>
                <a:lnTo>
                  <a:pt x="130301" y="0"/>
                </a:lnTo>
                <a:close/>
              </a:path>
            </a:pathLst>
          </a:custGeom>
          <a:solidFill>
            <a:srgbClr val="1AACCD"/>
          </a:solidFill>
        </p:spPr>
        <p:txBody>
          <a:bodyPr wrap="square" lIns="0" tIns="0" rIns="0" bIns="0" rtlCol="0"/>
          <a:lstStyle/>
          <a:p>
            <a:endParaRPr/>
          </a:p>
        </p:txBody>
      </p:sp>
      <p:sp>
        <p:nvSpPr>
          <p:cNvPr id="46" name="object 46"/>
          <p:cNvSpPr/>
          <p:nvPr/>
        </p:nvSpPr>
        <p:spPr>
          <a:xfrm>
            <a:off x="8790514" y="4657569"/>
            <a:ext cx="1229703" cy="266267"/>
          </a:xfrm>
          <a:prstGeom prst="rect">
            <a:avLst/>
          </a:prstGeom>
          <a:blipFill>
            <a:blip r:embed="rId22" cstate="print"/>
            <a:stretch>
              <a:fillRect/>
            </a:stretch>
          </a:blipFill>
        </p:spPr>
        <p:txBody>
          <a:bodyPr wrap="square" lIns="0" tIns="0" rIns="0" bIns="0" rtlCol="0"/>
          <a:lstStyle/>
          <a:p>
            <a:endParaRPr/>
          </a:p>
        </p:txBody>
      </p:sp>
      <p:sp>
        <p:nvSpPr>
          <p:cNvPr id="47" name="object 47"/>
          <p:cNvSpPr/>
          <p:nvPr/>
        </p:nvSpPr>
        <p:spPr>
          <a:xfrm>
            <a:off x="3346679" y="5219560"/>
            <a:ext cx="556307" cy="372051"/>
          </a:xfrm>
          <a:prstGeom prst="rect">
            <a:avLst/>
          </a:prstGeom>
          <a:blipFill>
            <a:blip r:embed="rId23" cstate="print"/>
            <a:stretch>
              <a:fillRect/>
            </a:stretch>
          </a:blipFill>
        </p:spPr>
        <p:txBody>
          <a:bodyPr wrap="square" lIns="0" tIns="0" rIns="0" bIns="0" rtlCol="0"/>
          <a:lstStyle/>
          <a:p>
            <a:endParaRPr/>
          </a:p>
        </p:txBody>
      </p:sp>
      <p:sp>
        <p:nvSpPr>
          <p:cNvPr id="48" name="object 48"/>
          <p:cNvSpPr/>
          <p:nvPr/>
        </p:nvSpPr>
        <p:spPr>
          <a:xfrm>
            <a:off x="3363467" y="5227320"/>
            <a:ext cx="481965" cy="297180"/>
          </a:xfrm>
          <a:custGeom>
            <a:avLst/>
            <a:gdLst/>
            <a:ahLst/>
            <a:cxnLst/>
            <a:rect l="l" t="t" r="r" b="b"/>
            <a:pathLst>
              <a:path w="481964" h="297179">
                <a:moveTo>
                  <a:pt x="332994" y="0"/>
                </a:moveTo>
                <a:lnTo>
                  <a:pt x="0" y="0"/>
                </a:lnTo>
                <a:lnTo>
                  <a:pt x="0" y="297179"/>
                </a:lnTo>
                <a:lnTo>
                  <a:pt x="332994" y="297179"/>
                </a:lnTo>
                <a:lnTo>
                  <a:pt x="481584" y="148589"/>
                </a:lnTo>
                <a:lnTo>
                  <a:pt x="332994" y="0"/>
                </a:lnTo>
                <a:close/>
              </a:path>
            </a:pathLst>
          </a:custGeom>
          <a:solidFill>
            <a:srgbClr val="1AACCD"/>
          </a:solidFill>
        </p:spPr>
        <p:txBody>
          <a:bodyPr wrap="square" lIns="0" tIns="0" rIns="0" bIns="0" rtlCol="0"/>
          <a:lstStyle/>
          <a:p>
            <a:endParaRPr/>
          </a:p>
        </p:txBody>
      </p:sp>
      <p:sp>
        <p:nvSpPr>
          <p:cNvPr id="49" name="object 49"/>
          <p:cNvSpPr/>
          <p:nvPr/>
        </p:nvSpPr>
        <p:spPr>
          <a:xfrm>
            <a:off x="8785881" y="5216889"/>
            <a:ext cx="1223651" cy="324196"/>
          </a:xfrm>
          <a:prstGeom prst="rect">
            <a:avLst/>
          </a:prstGeom>
          <a:blipFill>
            <a:blip r:embed="rId24" cstate="print"/>
            <a:stretch>
              <a:fillRect/>
            </a:stretch>
          </a:blipFill>
        </p:spPr>
        <p:txBody>
          <a:bodyPr wrap="square" lIns="0" tIns="0" rIns="0" bIns="0" rtlCol="0"/>
          <a:lstStyle/>
          <a:p>
            <a:endParaRPr/>
          </a:p>
        </p:txBody>
      </p:sp>
      <p:sp>
        <p:nvSpPr>
          <p:cNvPr id="50" name="object 50"/>
          <p:cNvSpPr/>
          <p:nvPr/>
        </p:nvSpPr>
        <p:spPr>
          <a:xfrm>
            <a:off x="3346580" y="5777079"/>
            <a:ext cx="198463" cy="375561"/>
          </a:xfrm>
          <a:prstGeom prst="rect">
            <a:avLst/>
          </a:prstGeom>
          <a:blipFill>
            <a:blip r:embed="rId25" cstate="print"/>
            <a:stretch>
              <a:fillRect/>
            </a:stretch>
          </a:blipFill>
        </p:spPr>
        <p:txBody>
          <a:bodyPr wrap="square" lIns="0" tIns="0" rIns="0" bIns="0" rtlCol="0"/>
          <a:lstStyle/>
          <a:p>
            <a:endParaRPr/>
          </a:p>
        </p:txBody>
      </p:sp>
      <p:sp>
        <p:nvSpPr>
          <p:cNvPr id="51" name="object 51"/>
          <p:cNvSpPr/>
          <p:nvPr/>
        </p:nvSpPr>
        <p:spPr>
          <a:xfrm>
            <a:off x="3363467" y="5785103"/>
            <a:ext cx="123825" cy="300355"/>
          </a:xfrm>
          <a:custGeom>
            <a:avLst/>
            <a:gdLst/>
            <a:ahLst/>
            <a:cxnLst/>
            <a:rect l="l" t="t" r="r" b="b"/>
            <a:pathLst>
              <a:path w="123825" h="300354">
                <a:moveTo>
                  <a:pt x="61722" y="0"/>
                </a:moveTo>
                <a:lnTo>
                  <a:pt x="0" y="0"/>
                </a:lnTo>
                <a:lnTo>
                  <a:pt x="0" y="300228"/>
                </a:lnTo>
                <a:lnTo>
                  <a:pt x="61722" y="300228"/>
                </a:lnTo>
                <a:lnTo>
                  <a:pt x="123444" y="150114"/>
                </a:lnTo>
                <a:lnTo>
                  <a:pt x="61722" y="0"/>
                </a:lnTo>
                <a:close/>
              </a:path>
            </a:pathLst>
          </a:custGeom>
          <a:solidFill>
            <a:srgbClr val="1AACCD"/>
          </a:solidFill>
        </p:spPr>
        <p:txBody>
          <a:bodyPr wrap="square" lIns="0" tIns="0" rIns="0" bIns="0" rtlCol="0"/>
          <a:lstStyle/>
          <a:p>
            <a:endParaRPr/>
          </a:p>
        </p:txBody>
      </p:sp>
      <p:sp>
        <p:nvSpPr>
          <p:cNvPr id="52" name="object 52"/>
          <p:cNvSpPr/>
          <p:nvPr/>
        </p:nvSpPr>
        <p:spPr>
          <a:xfrm>
            <a:off x="8787465" y="5803843"/>
            <a:ext cx="1229703" cy="267358"/>
          </a:xfrm>
          <a:prstGeom prst="rect">
            <a:avLst/>
          </a:prstGeom>
          <a:blipFill>
            <a:blip r:embed="rId22" cstate="print"/>
            <a:stretch>
              <a:fillRect/>
            </a:stretch>
          </a:blipFill>
        </p:spPr>
        <p:txBody>
          <a:bodyPr wrap="square" lIns="0" tIns="0" rIns="0" bIns="0" rtlCol="0"/>
          <a:lstStyle/>
          <a:p>
            <a:endParaRPr/>
          </a:p>
        </p:txBody>
      </p:sp>
      <p:sp>
        <p:nvSpPr>
          <p:cNvPr id="53" name="object 53"/>
          <p:cNvSpPr txBox="1"/>
          <p:nvPr/>
        </p:nvSpPr>
        <p:spPr>
          <a:xfrm>
            <a:off x="481685" y="4475226"/>
            <a:ext cx="1903095" cy="1672589"/>
          </a:xfrm>
          <a:prstGeom prst="rect">
            <a:avLst/>
          </a:prstGeom>
        </p:spPr>
        <p:txBody>
          <a:bodyPr vert="horz" wrap="square" lIns="0" tIns="12065" rIns="0" bIns="0" rtlCol="0">
            <a:spAutoFit/>
          </a:bodyPr>
          <a:lstStyle/>
          <a:p>
            <a:pPr marL="12700">
              <a:lnSpc>
                <a:spcPts val="2405"/>
              </a:lnSpc>
              <a:spcBef>
                <a:spcPts val="95"/>
              </a:spcBef>
            </a:pPr>
            <a:r>
              <a:rPr sz="2200" spc="-5" dirty="0">
                <a:latin typeface="Calibri"/>
                <a:cs typeface="Calibri"/>
              </a:rPr>
              <a:t>PF810</a:t>
            </a:r>
            <a:endParaRPr sz="2200">
              <a:latin typeface="Calibri"/>
              <a:cs typeface="Calibri"/>
            </a:endParaRPr>
          </a:p>
          <a:p>
            <a:pPr marL="12700">
              <a:lnSpc>
                <a:spcPts val="1325"/>
              </a:lnSpc>
            </a:pPr>
            <a:r>
              <a:rPr sz="1300" i="1" spc="-10" dirty="0">
                <a:latin typeface="Calibri"/>
                <a:cs typeface="Calibri"/>
              </a:rPr>
              <a:t>Recombinant</a:t>
            </a:r>
            <a:r>
              <a:rPr sz="1300" i="1" spc="-40" dirty="0">
                <a:latin typeface="Calibri"/>
                <a:cs typeface="Calibri"/>
              </a:rPr>
              <a:t> </a:t>
            </a:r>
            <a:r>
              <a:rPr sz="1300" i="1" spc="-5" dirty="0">
                <a:latin typeface="Calibri"/>
                <a:cs typeface="Calibri"/>
              </a:rPr>
              <a:t>peptide</a:t>
            </a:r>
            <a:endParaRPr sz="1300">
              <a:latin typeface="Calibri"/>
              <a:cs typeface="Calibri"/>
            </a:endParaRPr>
          </a:p>
          <a:p>
            <a:pPr marL="12700">
              <a:lnSpc>
                <a:spcPts val="2405"/>
              </a:lnSpc>
              <a:spcBef>
                <a:spcPts val="900"/>
              </a:spcBef>
            </a:pPr>
            <a:r>
              <a:rPr sz="2200" spc="-5" dirty="0">
                <a:latin typeface="Calibri"/>
                <a:cs typeface="Calibri"/>
              </a:rPr>
              <a:t>PF753, PF754</a:t>
            </a:r>
            <a:endParaRPr sz="2200">
              <a:latin typeface="Calibri"/>
              <a:cs typeface="Calibri"/>
            </a:endParaRPr>
          </a:p>
          <a:p>
            <a:pPr marL="12700">
              <a:lnSpc>
                <a:spcPts val="1325"/>
              </a:lnSpc>
            </a:pPr>
            <a:r>
              <a:rPr sz="1300" i="1" spc="-10" dirty="0">
                <a:latin typeface="Calibri"/>
                <a:cs typeface="Calibri"/>
              </a:rPr>
              <a:t>Arcellx ARC-T </a:t>
            </a:r>
            <a:r>
              <a:rPr sz="1300" i="1" spc="-5" dirty="0">
                <a:latin typeface="Calibri"/>
                <a:cs typeface="Calibri"/>
              </a:rPr>
              <a:t>–</a:t>
            </a:r>
            <a:r>
              <a:rPr sz="1300" i="1" spc="60" dirty="0">
                <a:latin typeface="Calibri"/>
                <a:cs typeface="Calibri"/>
              </a:rPr>
              <a:t> </a:t>
            </a:r>
            <a:r>
              <a:rPr sz="1300" i="1" spc="-5" dirty="0">
                <a:latin typeface="Calibri"/>
                <a:cs typeface="Calibri"/>
              </a:rPr>
              <a:t>SparX</a:t>
            </a:r>
            <a:endParaRPr sz="1300">
              <a:latin typeface="Calibri"/>
              <a:cs typeface="Calibri"/>
            </a:endParaRPr>
          </a:p>
          <a:p>
            <a:pPr marL="12700">
              <a:lnSpc>
                <a:spcPts val="2405"/>
              </a:lnSpc>
              <a:spcBef>
                <a:spcPts val="880"/>
              </a:spcBef>
            </a:pPr>
            <a:r>
              <a:rPr sz="2200" spc="-5" dirty="0">
                <a:latin typeface="Calibri"/>
                <a:cs typeface="Calibri"/>
              </a:rPr>
              <a:t>PF91X</a:t>
            </a:r>
            <a:endParaRPr sz="2200">
              <a:latin typeface="Calibri"/>
              <a:cs typeface="Calibri"/>
            </a:endParaRPr>
          </a:p>
          <a:p>
            <a:pPr marL="12700">
              <a:lnSpc>
                <a:spcPts val="1325"/>
              </a:lnSpc>
            </a:pPr>
            <a:r>
              <a:rPr sz="1300" i="1" spc="-15" dirty="0">
                <a:latin typeface="Calibri"/>
                <a:cs typeface="Calibri"/>
              </a:rPr>
              <a:t>Various </a:t>
            </a:r>
            <a:r>
              <a:rPr sz="1300" i="1" spc="-20" dirty="0">
                <a:latin typeface="Calibri"/>
                <a:cs typeface="Calibri"/>
              </a:rPr>
              <a:t>Targets </a:t>
            </a:r>
            <a:r>
              <a:rPr sz="1300" i="1" spc="-5" dirty="0">
                <a:latin typeface="Calibri"/>
                <a:cs typeface="Calibri"/>
              </a:rPr>
              <a:t>In</a:t>
            </a:r>
            <a:r>
              <a:rPr sz="1300" i="1" spc="5" dirty="0">
                <a:latin typeface="Calibri"/>
                <a:cs typeface="Calibri"/>
              </a:rPr>
              <a:t> </a:t>
            </a:r>
            <a:r>
              <a:rPr sz="1300" i="1" spc="-5" dirty="0">
                <a:latin typeface="Calibri"/>
                <a:cs typeface="Calibri"/>
              </a:rPr>
              <a:t>Screening</a:t>
            </a:r>
            <a:endParaRPr sz="1300">
              <a:latin typeface="Calibri"/>
              <a:cs typeface="Calibri"/>
            </a:endParaRPr>
          </a:p>
        </p:txBody>
      </p:sp>
      <p:sp>
        <p:nvSpPr>
          <p:cNvPr id="54" name="object 54"/>
          <p:cNvSpPr/>
          <p:nvPr/>
        </p:nvSpPr>
        <p:spPr>
          <a:xfrm>
            <a:off x="3336014" y="2642413"/>
            <a:ext cx="3220276" cy="395083"/>
          </a:xfrm>
          <a:prstGeom prst="rect">
            <a:avLst/>
          </a:prstGeom>
          <a:blipFill>
            <a:blip r:embed="rId26" cstate="print"/>
            <a:stretch>
              <a:fillRect/>
            </a:stretch>
          </a:blipFill>
        </p:spPr>
        <p:txBody>
          <a:bodyPr wrap="square" lIns="0" tIns="0" rIns="0" bIns="0" rtlCol="0"/>
          <a:lstStyle/>
          <a:p>
            <a:endParaRPr/>
          </a:p>
        </p:txBody>
      </p:sp>
      <p:sp>
        <p:nvSpPr>
          <p:cNvPr id="55" name="object 55"/>
          <p:cNvSpPr/>
          <p:nvPr/>
        </p:nvSpPr>
        <p:spPr>
          <a:xfrm>
            <a:off x="3352800" y="2659379"/>
            <a:ext cx="3145790" cy="311150"/>
          </a:xfrm>
          <a:custGeom>
            <a:avLst/>
            <a:gdLst/>
            <a:ahLst/>
            <a:cxnLst/>
            <a:rect l="l" t="t" r="r" b="b"/>
            <a:pathLst>
              <a:path w="3145790" h="311150">
                <a:moveTo>
                  <a:pt x="2990088" y="0"/>
                </a:moveTo>
                <a:lnTo>
                  <a:pt x="0" y="0"/>
                </a:lnTo>
                <a:lnTo>
                  <a:pt x="0" y="310896"/>
                </a:lnTo>
                <a:lnTo>
                  <a:pt x="2990088" y="310896"/>
                </a:lnTo>
                <a:lnTo>
                  <a:pt x="3145536" y="155448"/>
                </a:lnTo>
                <a:lnTo>
                  <a:pt x="2990088" y="0"/>
                </a:lnTo>
                <a:close/>
              </a:path>
            </a:pathLst>
          </a:custGeom>
          <a:solidFill>
            <a:srgbClr val="1AACCD"/>
          </a:solidFill>
        </p:spPr>
        <p:txBody>
          <a:bodyPr wrap="square" lIns="0" tIns="0" rIns="0" bIns="0" rtlCol="0"/>
          <a:lstStyle/>
          <a:p>
            <a:endParaRPr/>
          </a:p>
        </p:txBody>
      </p:sp>
      <p:sp>
        <p:nvSpPr>
          <p:cNvPr id="56" name="object 56"/>
          <p:cNvSpPr/>
          <p:nvPr/>
        </p:nvSpPr>
        <p:spPr>
          <a:xfrm>
            <a:off x="3336000" y="3157504"/>
            <a:ext cx="755998" cy="343234"/>
          </a:xfrm>
          <a:prstGeom prst="rect">
            <a:avLst/>
          </a:prstGeom>
          <a:blipFill>
            <a:blip r:embed="rId27" cstate="print"/>
            <a:stretch>
              <a:fillRect/>
            </a:stretch>
          </a:blipFill>
        </p:spPr>
        <p:txBody>
          <a:bodyPr wrap="square" lIns="0" tIns="0" rIns="0" bIns="0" rtlCol="0"/>
          <a:lstStyle/>
          <a:p>
            <a:endParaRPr/>
          </a:p>
        </p:txBody>
      </p:sp>
      <p:sp>
        <p:nvSpPr>
          <p:cNvPr id="57" name="object 57"/>
          <p:cNvSpPr/>
          <p:nvPr/>
        </p:nvSpPr>
        <p:spPr>
          <a:xfrm>
            <a:off x="3352800" y="3165348"/>
            <a:ext cx="681355" cy="268605"/>
          </a:xfrm>
          <a:custGeom>
            <a:avLst/>
            <a:gdLst/>
            <a:ahLst/>
            <a:cxnLst/>
            <a:rect l="l" t="t" r="r" b="b"/>
            <a:pathLst>
              <a:path w="681354" h="268604">
                <a:moveTo>
                  <a:pt x="547115" y="0"/>
                </a:moveTo>
                <a:lnTo>
                  <a:pt x="0" y="0"/>
                </a:lnTo>
                <a:lnTo>
                  <a:pt x="0" y="268224"/>
                </a:lnTo>
                <a:lnTo>
                  <a:pt x="547115" y="268224"/>
                </a:lnTo>
                <a:lnTo>
                  <a:pt x="681227" y="134112"/>
                </a:lnTo>
                <a:lnTo>
                  <a:pt x="547115" y="0"/>
                </a:lnTo>
                <a:close/>
              </a:path>
            </a:pathLst>
          </a:custGeom>
          <a:solidFill>
            <a:srgbClr val="1AACCD"/>
          </a:solidFill>
        </p:spPr>
        <p:txBody>
          <a:bodyPr wrap="square" lIns="0" tIns="0" rIns="0" bIns="0" rtlCol="0"/>
          <a:lstStyle/>
          <a:p>
            <a:endParaRPr/>
          </a:p>
        </p:txBody>
      </p:sp>
      <p:sp>
        <p:nvSpPr>
          <p:cNvPr id="58" name="object 58"/>
          <p:cNvSpPr txBox="1"/>
          <p:nvPr/>
        </p:nvSpPr>
        <p:spPr>
          <a:xfrm>
            <a:off x="481685" y="2529662"/>
            <a:ext cx="2369185" cy="1113790"/>
          </a:xfrm>
          <a:prstGeom prst="rect">
            <a:avLst/>
          </a:prstGeom>
        </p:spPr>
        <p:txBody>
          <a:bodyPr vert="horz" wrap="square" lIns="0" tIns="12065" rIns="0" bIns="0" rtlCol="0">
            <a:spAutoFit/>
          </a:bodyPr>
          <a:lstStyle/>
          <a:p>
            <a:pPr marL="12700">
              <a:lnSpc>
                <a:spcPts val="2405"/>
              </a:lnSpc>
              <a:spcBef>
                <a:spcPts val="95"/>
              </a:spcBef>
            </a:pPr>
            <a:r>
              <a:rPr sz="2200" spc="-5" dirty="0">
                <a:latin typeface="Calibri"/>
                <a:cs typeface="Calibri"/>
              </a:rPr>
              <a:t>PF743</a:t>
            </a:r>
            <a:r>
              <a:rPr sz="2200" spc="-10" dirty="0">
                <a:latin typeface="Calibri"/>
                <a:cs typeface="Calibri"/>
              </a:rPr>
              <a:t> </a:t>
            </a:r>
            <a:r>
              <a:rPr sz="2200" spc="-5" dirty="0">
                <a:latin typeface="Calibri"/>
                <a:cs typeface="Calibri"/>
              </a:rPr>
              <a:t>(JZP-458)</a:t>
            </a:r>
            <a:endParaRPr sz="2200">
              <a:latin typeface="Calibri"/>
              <a:cs typeface="Calibri"/>
            </a:endParaRPr>
          </a:p>
          <a:p>
            <a:pPr marL="12700">
              <a:lnSpc>
                <a:spcPts val="1325"/>
              </a:lnSpc>
            </a:pPr>
            <a:r>
              <a:rPr sz="1300" i="1" spc="-10" dirty="0">
                <a:latin typeface="Calibri"/>
                <a:cs typeface="Calibri"/>
              </a:rPr>
              <a:t>Recombinant </a:t>
            </a:r>
            <a:r>
              <a:rPr sz="1300" i="1" spc="-5" dirty="0">
                <a:latin typeface="Calibri"/>
                <a:cs typeface="Calibri"/>
              </a:rPr>
              <a:t>Erwinia</a:t>
            </a:r>
            <a:r>
              <a:rPr sz="1300" i="1" spc="-45" dirty="0">
                <a:latin typeface="Calibri"/>
                <a:cs typeface="Calibri"/>
              </a:rPr>
              <a:t> </a:t>
            </a:r>
            <a:r>
              <a:rPr sz="1300" i="1" spc="-5" dirty="0">
                <a:latin typeface="Calibri"/>
                <a:cs typeface="Calibri"/>
              </a:rPr>
              <a:t>asparaginase</a:t>
            </a:r>
            <a:endParaRPr sz="1300">
              <a:latin typeface="Calibri"/>
              <a:cs typeface="Calibri"/>
            </a:endParaRPr>
          </a:p>
          <a:p>
            <a:pPr marL="12700">
              <a:lnSpc>
                <a:spcPts val="2405"/>
              </a:lnSpc>
              <a:spcBef>
                <a:spcPts val="15"/>
              </a:spcBef>
            </a:pPr>
            <a:r>
              <a:rPr sz="2200" spc="-5" dirty="0">
                <a:latin typeface="Calibri"/>
                <a:cs typeface="Calibri"/>
              </a:rPr>
              <a:t>PF745</a:t>
            </a:r>
            <a:r>
              <a:rPr sz="2200" spc="-15" dirty="0">
                <a:latin typeface="Calibri"/>
                <a:cs typeface="Calibri"/>
              </a:rPr>
              <a:t> </a:t>
            </a:r>
            <a:r>
              <a:rPr sz="2200" spc="-5" dirty="0">
                <a:latin typeface="Calibri"/>
                <a:cs typeface="Calibri"/>
              </a:rPr>
              <a:t>(JZP-341)</a:t>
            </a:r>
            <a:endParaRPr sz="2200">
              <a:latin typeface="Calibri"/>
              <a:cs typeface="Calibri"/>
            </a:endParaRPr>
          </a:p>
          <a:p>
            <a:pPr marL="12700" marR="109855">
              <a:lnSpc>
                <a:spcPct val="70000"/>
              </a:lnSpc>
              <a:spcBef>
                <a:spcPts val="234"/>
              </a:spcBef>
            </a:pPr>
            <a:r>
              <a:rPr sz="1300" i="1" spc="-5" dirty="0">
                <a:latin typeface="Calibri"/>
                <a:cs typeface="Calibri"/>
              </a:rPr>
              <a:t>Long-acting </a:t>
            </a:r>
            <a:r>
              <a:rPr sz="1300" i="1" spc="-10" dirty="0">
                <a:latin typeface="Calibri"/>
                <a:cs typeface="Calibri"/>
              </a:rPr>
              <a:t>Recombinant </a:t>
            </a:r>
            <a:r>
              <a:rPr sz="1300" i="1" spc="-5" dirty="0">
                <a:latin typeface="Calibri"/>
                <a:cs typeface="Calibri"/>
              </a:rPr>
              <a:t>Erwinia  asparaginase</a:t>
            </a:r>
            <a:endParaRPr sz="1300">
              <a:latin typeface="Calibri"/>
              <a:cs typeface="Calibri"/>
            </a:endParaRPr>
          </a:p>
        </p:txBody>
      </p:sp>
      <p:sp>
        <p:nvSpPr>
          <p:cNvPr id="59" name="object 59"/>
          <p:cNvSpPr/>
          <p:nvPr/>
        </p:nvSpPr>
        <p:spPr>
          <a:xfrm>
            <a:off x="8746235" y="2775204"/>
            <a:ext cx="902208" cy="625084"/>
          </a:xfrm>
          <a:prstGeom prst="rect">
            <a:avLst/>
          </a:prstGeom>
          <a:blipFill>
            <a:blip r:embed="rId28" cstate="print"/>
            <a:stretch>
              <a:fillRect/>
            </a:stretch>
          </a:blipFill>
        </p:spPr>
        <p:txBody>
          <a:bodyPr wrap="square" lIns="0" tIns="0" rIns="0" bIns="0" rtlCol="0"/>
          <a:lstStyle/>
          <a:p>
            <a:endParaRPr/>
          </a:p>
        </p:txBody>
      </p:sp>
      <p:sp>
        <p:nvSpPr>
          <p:cNvPr id="60" name="object 60"/>
          <p:cNvSpPr txBox="1">
            <a:spLocks noGrp="1"/>
          </p:cNvSpPr>
          <p:nvPr>
            <p:ph type="sldNum" sz="quarter" idx="7"/>
          </p:nvPr>
        </p:nvSpPr>
        <p:spPr>
          <a:xfrm>
            <a:off x="11601957" y="6440220"/>
            <a:ext cx="231775" cy="177800"/>
          </a:xfrm>
          <a:prstGeom prst="rect">
            <a:avLst/>
          </a:prstGeom>
        </p:spPr>
        <p:txBody>
          <a:bodyPr vert="horz" wrap="square" lIns="0" tIns="0" rIns="0" bIns="0" rtlCol="0">
            <a:spAutoFit/>
          </a:bodyPr>
          <a:lstStyle>
            <a:defPPr>
              <a:defRPr lang="en-US"/>
            </a:defPPr>
            <a:lvl1pPr marL="0" algn="l" defTabSz="914400" rtl="0" eaLnBrk="1" latinLnBrk="0" hangingPunct="1">
              <a:defRPr sz="1200" b="0" i="0" kern="1200">
                <a:solidFill>
                  <a:srgbClr val="7E7E7E"/>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390"/>
              </a:lnSpc>
            </a:pPr>
            <a:fld id="{81D60167-4931-47E6-BA6A-407CBD079E47}" type="slidenum">
              <a:rPr lang="en-US" smtClean="0"/>
              <a:pPr marL="38100">
                <a:lnSpc>
                  <a:spcPts val="1390"/>
                </a:lnSpc>
              </a:pPr>
              <a:t>7</a:t>
            </a:fld>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53CCB-2CCF-48BC-A51C-00DD9FDC9ED3}"/>
              </a:ext>
            </a:extLst>
          </p:cNvPr>
          <p:cNvSpPr>
            <a:spLocks noGrp="1"/>
          </p:cNvSpPr>
          <p:nvPr>
            <p:ph type="title"/>
          </p:nvPr>
        </p:nvSpPr>
        <p:spPr/>
        <p:txBody>
          <a:bodyPr>
            <a:normAutofit fontScale="90000"/>
          </a:bodyPr>
          <a:lstStyle/>
          <a:p>
            <a:r>
              <a:rPr lang="en-US" dirty="0" err="1"/>
              <a:t>Pfenex</a:t>
            </a:r>
            <a:r>
              <a:rPr lang="en-US" dirty="0"/>
              <a:t> Overview</a:t>
            </a:r>
            <a:br>
              <a:rPr lang="en-US" dirty="0"/>
            </a:br>
            <a:r>
              <a:rPr lang="en-US" dirty="0"/>
              <a:t>Leadership Team</a:t>
            </a:r>
          </a:p>
        </p:txBody>
      </p:sp>
      <p:sp>
        <p:nvSpPr>
          <p:cNvPr id="4" name="Slide Number Placeholder 3">
            <a:extLst>
              <a:ext uri="{FF2B5EF4-FFF2-40B4-BE49-F238E27FC236}">
                <a16:creationId xmlns:a16="http://schemas.microsoft.com/office/drawing/2014/main" id="{A1C3E636-FB87-4582-95C2-64A888D96C17}"/>
              </a:ext>
            </a:extLst>
          </p:cNvPr>
          <p:cNvSpPr>
            <a:spLocks noGrp="1"/>
          </p:cNvSpPr>
          <p:nvPr>
            <p:ph type="sldNum" sz="quarter" idx="4"/>
          </p:nvPr>
        </p:nvSpPr>
        <p:spPr/>
        <p:txBody>
          <a:bodyPr/>
          <a:lstStyle/>
          <a:p>
            <a:fld id="{68165CFE-D372-BE4D-8FFB-F209F114AE1D}" type="slidenum">
              <a:rPr lang="en-US" smtClean="0"/>
              <a:pPr/>
              <a:t>8</a:t>
            </a:fld>
            <a:endParaRPr lang="en-US" dirty="0"/>
          </a:p>
        </p:txBody>
      </p:sp>
      <p:sp>
        <p:nvSpPr>
          <p:cNvPr id="5" name="Footer Placeholder 4">
            <a:extLst>
              <a:ext uri="{FF2B5EF4-FFF2-40B4-BE49-F238E27FC236}">
                <a16:creationId xmlns:a16="http://schemas.microsoft.com/office/drawing/2014/main" id="{B074CADD-FE1B-4FFB-861B-192A36AC124F}"/>
              </a:ext>
            </a:extLst>
          </p:cNvPr>
          <p:cNvSpPr>
            <a:spLocks noGrp="1"/>
          </p:cNvSpPr>
          <p:nvPr>
            <p:ph type="ftr" sz="quarter" idx="3"/>
          </p:nvPr>
        </p:nvSpPr>
        <p:spPr/>
        <p:txBody>
          <a:bodyPr/>
          <a:lstStyle/>
          <a:p>
            <a:pPr algn="l"/>
            <a:r>
              <a:rPr lang="en-US"/>
              <a:t>CONFIDENTIAL</a:t>
            </a:r>
            <a:endParaRPr lang="en-US" dirty="0"/>
          </a:p>
        </p:txBody>
      </p:sp>
      <p:pic>
        <p:nvPicPr>
          <p:cNvPr id="6" name="Picture 5">
            <a:extLst>
              <a:ext uri="{FF2B5EF4-FFF2-40B4-BE49-F238E27FC236}">
                <a16:creationId xmlns:a16="http://schemas.microsoft.com/office/drawing/2014/main" id="{6246F470-DF4C-4315-90D5-9BF1A465500E}"/>
              </a:ext>
            </a:extLst>
          </p:cNvPr>
          <p:cNvPicPr>
            <a:picLocks noChangeAspect="1"/>
          </p:cNvPicPr>
          <p:nvPr/>
        </p:nvPicPr>
        <p:blipFill>
          <a:blip r:embed="rId2"/>
          <a:stretch>
            <a:fillRect/>
          </a:stretch>
        </p:blipFill>
        <p:spPr>
          <a:xfrm>
            <a:off x="7363729" y="2064295"/>
            <a:ext cx="1129332" cy="228219"/>
          </a:xfrm>
          <a:prstGeom prst="rect">
            <a:avLst/>
          </a:prstGeom>
        </p:spPr>
      </p:pic>
      <p:pic>
        <p:nvPicPr>
          <p:cNvPr id="7" name="Picture 6">
            <a:extLst>
              <a:ext uri="{FF2B5EF4-FFF2-40B4-BE49-F238E27FC236}">
                <a16:creationId xmlns:a16="http://schemas.microsoft.com/office/drawing/2014/main" id="{BA69CADE-BCFB-45FC-B594-D937E70F2D3E}"/>
              </a:ext>
            </a:extLst>
          </p:cNvPr>
          <p:cNvPicPr>
            <a:picLocks noChangeAspect="1"/>
          </p:cNvPicPr>
          <p:nvPr/>
        </p:nvPicPr>
        <p:blipFill>
          <a:blip r:embed="rId3"/>
          <a:stretch>
            <a:fillRect/>
          </a:stretch>
        </p:blipFill>
        <p:spPr>
          <a:xfrm>
            <a:off x="5579273" y="4726417"/>
            <a:ext cx="567884" cy="159008"/>
          </a:xfrm>
          <a:prstGeom prst="rect">
            <a:avLst/>
          </a:prstGeom>
        </p:spPr>
      </p:pic>
      <p:pic>
        <p:nvPicPr>
          <p:cNvPr id="8" name="Picture 7">
            <a:extLst>
              <a:ext uri="{FF2B5EF4-FFF2-40B4-BE49-F238E27FC236}">
                <a16:creationId xmlns:a16="http://schemas.microsoft.com/office/drawing/2014/main" id="{1BBB30B7-72C2-4DFC-86AC-3943D6497777}"/>
              </a:ext>
            </a:extLst>
          </p:cNvPr>
          <p:cNvPicPr>
            <a:picLocks noChangeAspect="1"/>
          </p:cNvPicPr>
          <p:nvPr/>
        </p:nvPicPr>
        <p:blipFill>
          <a:blip r:embed="rId4"/>
          <a:stretch>
            <a:fillRect/>
          </a:stretch>
        </p:blipFill>
        <p:spPr>
          <a:xfrm>
            <a:off x="6438699" y="4736420"/>
            <a:ext cx="870388" cy="186673"/>
          </a:xfrm>
          <a:prstGeom prst="rect">
            <a:avLst/>
          </a:prstGeom>
        </p:spPr>
      </p:pic>
      <p:pic>
        <p:nvPicPr>
          <p:cNvPr id="9" name="Picture 8">
            <a:extLst>
              <a:ext uri="{FF2B5EF4-FFF2-40B4-BE49-F238E27FC236}">
                <a16:creationId xmlns:a16="http://schemas.microsoft.com/office/drawing/2014/main" id="{923FF57B-7EE8-42D1-98EF-9417B713E62D}"/>
              </a:ext>
            </a:extLst>
          </p:cNvPr>
          <p:cNvPicPr>
            <a:picLocks noChangeAspect="1"/>
          </p:cNvPicPr>
          <p:nvPr/>
        </p:nvPicPr>
        <p:blipFill>
          <a:blip r:embed="rId5"/>
          <a:stretch>
            <a:fillRect/>
          </a:stretch>
        </p:blipFill>
        <p:spPr>
          <a:xfrm>
            <a:off x="4085947" y="4553977"/>
            <a:ext cx="745625" cy="551558"/>
          </a:xfrm>
          <a:prstGeom prst="rect">
            <a:avLst/>
          </a:prstGeom>
        </p:spPr>
      </p:pic>
      <p:pic>
        <p:nvPicPr>
          <p:cNvPr id="10" name="Picture 9">
            <a:extLst>
              <a:ext uri="{FF2B5EF4-FFF2-40B4-BE49-F238E27FC236}">
                <a16:creationId xmlns:a16="http://schemas.microsoft.com/office/drawing/2014/main" id="{424A44E1-4584-4803-A2EB-CBA41C3C4D10}"/>
              </a:ext>
            </a:extLst>
          </p:cNvPr>
          <p:cNvPicPr>
            <a:picLocks noChangeAspect="1"/>
          </p:cNvPicPr>
          <p:nvPr/>
        </p:nvPicPr>
        <p:blipFill>
          <a:blip r:embed="rId6"/>
          <a:stretch>
            <a:fillRect/>
          </a:stretch>
        </p:blipFill>
        <p:spPr>
          <a:xfrm>
            <a:off x="1236847" y="4454576"/>
            <a:ext cx="693411" cy="693411"/>
          </a:xfrm>
          <a:prstGeom prst="rect">
            <a:avLst/>
          </a:prstGeom>
        </p:spPr>
      </p:pic>
      <p:pic>
        <p:nvPicPr>
          <p:cNvPr id="11" name="Picture 10">
            <a:extLst>
              <a:ext uri="{FF2B5EF4-FFF2-40B4-BE49-F238E27FC236}">
                <a16:creationId xmlns:a16="http://schemas.microsoft.com/office/drawing/2014/main" id="{45744500-FC43-4020-B99B-B88280F39624}"/>
              </a:ext>
            </a:extLst>
          </p:cNvPr>
          <p:cNvPicPr>
            <a:picLocks noChangeAspect="1"/>
          </p:cNvPicPr>
          <p:nvPr/>
        </p:nvPicPr>
        <p:blipFill>
          <a:blip r:embed="rId7"/>
          <a:stretch>
            <a:fillRect/>
          </a:stretch>
        </p:blipFill>
        <p:spPr>
          <a:xfrm>
            <a:off x="7493201" y="2353629"/>
            <a:ext cx="507022" cy="278747"/>
          </a:xfrm>
          <a:prstGeom prst="rect">
            <a:avLst/>
          </a:prstGeom>
        </p:spPr>
      </p:pic>
      <p:pic>
        <p:nvPicPr>
          <p:cNvPr id="12" name="Picture 2" descr="Image result for hospira logo">
            <a:extLst>
              <a:ext uri="{FF2B5EF4-FFF2-40B4-BE49-F238E27FC236}">
                <a16:creationId xmlns:a16="http://schemas.microsoft.com/office/drawing/2014/main" id="{F27C7A99-E015-4351-A5B9-F186B506302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41325" y="2752237"/>
            <a:ext cx="529303" cy="37580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Related image">
            <a:extLst>
              <a:ext uri="{FF2B5EF4-FFF2-40B4-BE49-F238E27FC236}">
                <a16:creationId xmlns:a16="http://schemas.microsoft.com/office/drawing/2014/main" id="{906750AA-BD75-4770-8DEE-F1ACE6D2239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89222" y="4736420"/>
            <a:ext cx="622001" cy="2114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Image result for lonza pharma">
            <a:extLst>
              <a:ext uri="{FF2B5EF4-FFF2-40B4-BE49-F238E27FC236}">
                <a16:creationId xmlns:a16="http://schemas.microsoft.com/office/drawing/2014/main" id="{776D2505-B009-46A7-AE95-75029B468E7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33258" y="4667203"/>
            <a:ext cx="605324" cy="36319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C01AD81-1C30-4447-B3D9-2BE6D952A707}"/>
              </a:ext>
            </a:extLst>
          </p:cNvPr>
          <p:cNvSpPr txBox="1"/>
          <p:nvPr/>
        </p:nvSpPr>
        <p:spPr>
          <a:xfrm rot="16200000">
            <a:off x="-931075" y="3073921"/>
            <a:ext cx="2867270" cy="523220"/>
          </a:xfrm>
          <a:prstGeom prst="rect">
            <a:avLst/>
          </a:prstGeom>
          <a:solidFill>
            <a:srgbClr val="0A1A2E"/>
          </a:solidFill>
        </p:spPr>
        <p:txBody>
          <a:bodyPr wrap="none" rtlCol="0">
            <a:noAutofit/>
          </a:bodyPr>
          <a:lstStyle/>
          <a:p>
            <a:pPr algn="ctr"/>
            <a:r>
              <a:rPr lang="en-US" sz="1600" dirty="0">
                <a:solidFill>
                  <a:schemeClr val="bg1"/>
                </a:solidFill>
                <a:latin typeface="Calibri" panose="020F0502020204030204" pitchFamily="34" charset="0"/>
              </a:rPr>
              <a:t>Senior </a:t>
            </a:r>
          </a:p>
          <a:p>
            <a:pPr algn="ctr"/>
            <a:r>
              <a:rPr lang="en-US" sz="1600" dirty="0">
                <a:solidFill>
                  <a:schemeClr val="bg1"/>
                </a:solidFill>
                <a:latin typeface="Calibri" panose="020F0502020204030204" pitchFamily="34" charset="0"/>
              </a:rPr>
              <a:t>Management</a:t>
            </a:r>
          </a:p>
        </p:txBody>
      </p:sp>
      <p:sp>
        <p:nvSpPr>
          <p:cNvPr id="16" name="Rectangle 15">
            <a:extLst>
              <a:ext uri="{FF2B5EF4-FFF2-40B4-BE49-F238E27FC236}">
                <a16:creationId xmlns:a16="http://schemas.microsoft.com/office/drawing/2014/main" id="{9B102999-7C60-4540-BF3C-97066AA3BB6B}"/>
              </a:ext>
            </a:extLst>
          </p:cNvPr>
          <p:cNvSpPr/>
          <p:nvPr/>
        </p:nvSpPr>
        <p:spPr>
          <a:xfrm>
            <a:off x="766695" y="1901896"/>
            <a:ext cx="140450" cy="2867270"/>
          </a:xfrm>
          <a:prstGeom prst="rect">
            <a:avLst/>
          </a:prstGeom>
          <a:solidFill>
            <a:srgbClr val="1AAC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2CE8C9B3-825F-4E00-B80B-0BE6B9A3C620}"/>
              </a:ext>
            </a:extLst>
          </p:cNvPr>
          <p:cNvSpPr txBox="1"/>
          <p:nvPr/>
        </p:nvSpPr>
        <p:spPr>
          <a:xfrm rot="16200000">
            <a:off x="-34176" y="5384032"/>
            <a:ext cx="1115911" cy="523220"/>
          </a:xfrm>
          <a:prstGeom prst="rect">
            <a:avLst/>
          </a:prstGeom>
          <a:solidFill>
            <a:srgbClr val="0A1A2E"/>
          </a:solidFill>
        </p:spPr>
        <p:txBody>
          <a:bodyPr wrap="none" rtlCol="0">
            <a:noAutofit/>
          </a:bodyPr>
          <a:lstStyle>
            <a:defPPr>
              <a:defRPr lang="en-US"/>
            </a:defPPr>
            <a:lvl1pPr algn="ctr">
              <a:defRPr sz="1600">
                <a:solidFill>
                  <a:schemeClr val="bg1"/>
                </a:solidFill>
                <a:latin typeface="Calibri" panose="020F0502020204030204" pitchFamily="34" charset="0"/>
              </a:defRPr>
            </a:lvl1pPr>
          </a:lstStyle>
          <a:p>
            <a:r>
              <a:rPr lang="en-US" dirty="0"/>
              <a:t>Board</a:t>
            </a:r>
          </a:p>
          <a:p>
            <a:r>
              <a:rPr lang="en-US" dirty="0"/>
              <a:t>of Directors</a:t>
            </a:r>
          </a:p>
        </p:txBody>
      </p:sp>
      <p:sp>
        <p:nvSpPr>
          <p:cNvPr id="18" name="Rectangle 17">
            <a:extLst>
              <a:ext uri="{FF2B5EF4-FFF2-40B4-BE49-F238E27FC236}">
                <a16:creationId xmlns:a16="http://schemas.microsoft.com/office/drawing/2014/main" id="{6CA2AF51-5B42-4CEA-BB32-EB0FF1B24193}"/>
              </a:ext>
            </a:extLst>
          </p:cNvPr>
          <p:cNvSpPr/>
          <p:nvPr/>
        </p:nvSpPr>
        <p:spPr>
          <a:xfrm>
            <a:off x="791421" y="5088918"/>
            <a:ext cx="136944" cy="1115568"/>
          </a:xfrm>
          <a:prstGeom prst="rect">
            <a:avLst/>
          </a:prstGeom>
          <a:solidFill>
            <a:srgbClr val="1AAC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 name="Group 18">
            <a:extLst>
              <a:ext uri="{FF2B5EF4-FFF2-40B4-BE49-F238E27FC236}">
                <a16:creationId xmlns:a16="http://schemas.microsoft.com/office/drawing/2014/main" id="{E16CF96D-4F16-4867-B100-F1C1542312D1}"/>
              </a:ext>
            </a:extLst>
          </p:cNvPr>
          <p:cNvGrpSpPr/>
          <p:nvPr/>
        </p:nvGrpSpPr>
        <p:grpSpPr>
          <a:xfrm>
            <a:off x="1236847" y="5458027"/>
            <a:ext cx="1369483" cy="552369"/>
            <a:chOff x="846" y="2887508"/>
            <a:chExt cx="1696909" cy="848454"/>
          </a:xfrm>
        </p:grpSpPr>
        <p:sp>
          <p:nvSpPr>
            <p:cNvPr id="20" name="Rectangle 19">
              <a:extLst>
                <a:ext uri="{FF2B5EF4-FFF2-40B4-BE49-F238E27FC236}">
                  <a16:creationId xmlns:a16="http://schemas.microsoft.com/office/drawing/2014/main" id="{D0AB1C58-BE85-4F62-B037-37B381F17E0C}"/>
                </a:ext>
              </a:extLst>
            </p:cNvPr>
            <p:cNvSpPr/>
            <p:nvPr/>
          </p:nvSpPr>
          <p:spPr>
            <a:xfrm>
              <a:off x="846" y="2887508"/>
              <a:ext cx="1696909" cy="848454"/>
            </a:xfrm>
            <a:prstGeom prst="rect">
              <a:avLst/>
            </a:prstGeom>
            <a:solidFill>
              <a:srgbClr val="038783"/>
            </a:solidFill>
            <a:ln>
              <a:solidFill>
                <a:srgbClr val="038783"/>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1" name="TextBox 20">
              <a:extLst>
                <a:ext uri="{FF2B5EF4-FFF2-40B4-BE49-F238E27FC236}">
                  <a16:creationId xmlns:a16="http://schemas.microsoft.com/office/drawing/2014/main" id="{0431AAF0-F74E-4E27-A4DE-43FDB42F1B42}"/>
                </a:ext>
              </a:extLst>
            </p:cNvPr>
            <p:cNvSpPr txBox="1"/>
            <p:nvPr/>
          </p:nvSpPr>
          <p:spPr>
            <a:xfrm>
              <a:off x="846" y="2887508"/>
              <a:ext cx="1696909" cy="848454"/>
            </a:xfrm>
            <a:prstGeom prst="rect">
              <a:avLst/>
            </a:prstGeom>
            <a:solidFill>
              <a:srgbClr val="1AACCD"/>
            </a:solidFill>
          </p:spPr>
          <p:style>
            <a:lnRef idx="0">
              <a:scrgbClr r="0" g="0" b="0"/>
            </a:lnRef>
            <a:fillRef idx="0">
              <a:scrgbClr r="0" g="0" b="0"/>
            </a:fillRef>
            <a:effectRef idx="0">
              <a:scrgbClr r="0" g="0" b="0"/>
            </a:effectRef>
            <a:fontRef idx="minor">
              <a:schemeClr val="lt1"/>
            </a:fontRef>
          </p:style>
          <p:txBody>
            <a:bodyPr spcFirstLastPara="0" vert="horz" wrap="square" lIns="9525" tIns="9525" rIns="9525" bIns="9525" numCol="1" spcCol="1270" anchor="ctr" anchorCtr="0">
              <a:noAutofit/>
            </a:bodyPr>
            <a:lstStyle>
              <a:defPPr>
                <a:defRPr lang="en-US"/>
              </a:defPPr>
              <a:lvl1pPr lvl="0" indent="0" algn="ctr" defTabSz="666750">
                <a:lnSpc>
                  <a:spcPct val="90000"/>
                </a:lnSpc>
                <a:spcBef>
                  <a:spcPct val="0"/>
                </a:spcBef>
                <a:spcAft>
                  <a:spcPct val="35000"/>
                </a:spcAft>
                <a:buNone/>
                <a:defRPr sz="1500"/>
              </a:lvl1pPr>
            </a:lstStyle>
            <a:p>
              <a:r>
                <a:rPr lang="en-US" dirty="0"/>
                <a:t>Jason Grenfell-Gardner</a:t>
              </a:r>
            </a:p>
          </p:txBody>
        </p:sp>
      </p:grpSp>
      <p:grpSp>
        <p:nvGrpSpPr>
          <p:cNvPr id="22" name="Group 21">
            <a:extLst>
              <a:ext uri="{FF2B5EF4-FFF2-40B4-BE49-F238E27FC236}">
                <a16:creationId xmlns:a16="http://schemas.microsoft.com/office/drawing/2014/main" id="{5B4F9D89-1974-46AE-AFFE-584A64455E14}"/>
              </a:ext>
            </a:extLst>
          </p:cNvPr>
          <p:cNvGrpSpPr/>
          <p:nvPr/>
        </p:nvGrpSpPr>
        <p:grpSpPr>
          <a:xfrm>
            <a:off x="3025647" y="5458027"/>
            <a:ext cx="1369483" cy="552369"/>
            <a:chOff x="846" y="2887508"/>
            <a:chExt cx="1696909" cy="848454"/>
          </a:xfrm>
        </p:grpSpPr>
        <p:sp>
          <p:nvSpPr>
            <p:cNvPr id="23" name="Rectangle 22">
              <a:extLst>
                <a:ext uri="{FF2B5EF4-FFF2-40B4-BE49-F238E27FC236}">
                  <a16:creationId xmlns:a16="http://schemas.microsoft.com/office/drawing/2014/main" id="{EEC722A3-2830-420B-A8A5-D2EFCF9F0A67}"/>
                </a:ext>
              </a:extLst>
            </p:cNvPr>
            <p:cNvSpPr/>
            <p:nvPr/>
          </p:nvSpPr>
          <p:spPr>
            <a:xfrm>
              <a:off x="846" y="2887508"/>
              <a:ext cx="1696909" cy="848454"/>
            </a:xfrm>
            <a:prstGeom prst="rect">
              <a:avLst/>
            </a:prstGeom>
            <a:solidFill>
              <a:srgbClr val="038783"/>
            </a:solidFill>
            <a:ln>
              <a:solidFill>
                <a:srgbClr val="038783"/>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4" name="TextBox 23">
              <a:extLst>
                <a:ext uri="{FF2B5EF4-FFF2-40B4-BE49-F238E27FC236}">
                  <a16:creationId xmlns:a16="http://schemas.microsoft.com/office/drawing/2014/main" id="{92CC369F-A266-4167-B90B-87D68280DCD1}"/>
                </a:ext>
              </a:extLst>
            </p:cNvPr>
            <p:cNvSpPr txBox="1"/>
            <p:nvPr/>
          </p:nvSpPr>
          <p:spPr>
            <a:xfrm>
              <a:off x="846" y="2887508"/>
              <a:ext cx="1696909" cy="848454"/>
            </a:xfrm>
            <a:prstGeom prst="rect">
              <a:avLst/>
            </a:prstGeom>
            <a:solidFill>
              <a:srgbClr val="1AACCD"/>
            </a:solidFill>
          </p:spPr>
          <p:style>
            <a:lnRef idx="0">
              <a:scrgbClr r="0" g="0" b="0"/>
            </a:lnRef>
            <a:fillRef idx="0">
              <a:scrgbClr r="0" g="0" b="0"/>
            </a:fillRef>
            <a:effectRef idx="0">
              <a:scrgbClr r="0" g="0" b="0"/>
            </a:effectRef>
            <a:fontRef idx="minor">
              <a:schemeClr val="lt1"/>
            </a:fontRef>
          </p:style>
          <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Robin Campbell</a:t>
              </a:r>
            </a:p>
          </p:txBody>
        </p:sp>
      </p:grpSp>
      <p:grpSp>
        <p:nvGrpSpPr>
          <p:cNvPr id="25" name="Group 24">
            <a:extLst>
              <a:ext uri="{FF2B5EF4-FFF2-40B4-BE49-F238E27FC236}">
                <a16:creationId xmlns:a16="http://schemas.microsoft.com/office/drawing/2014/main" id="{4294B124-C050-46D9-AEBF-F9B44D306BAC}"/>
              </a:ext>
            </a:extLst>
          </p:cNvPr>
          <p:cNvGrpSpPr/>
          <p:nvPr/>
        </p:nvGrpSpPr>
        <p:grpSpPr>
          <a:xfrm>
            <a:off x="4894531" y="5458027"/>
            <a:ext cx="1369483" cy="552369"/>
            <a:chOff x="846" y="2887508"/>
            <a:chExt cx="1696909" cy="848454"/>
          </a:xfrm>
        </p:grpSpPr>
        <p:sp>
          <p:nvSpPr>
            <p:cNvPr id="26" name="Rectangle 25">
              <a:extLst>
                <a:ext uri="{FF2B5EF4-FFF2-40B4-BE49-F238E27FC236}">
                  <a16:creationId xmlns:a16="http://schemas.microsoft.com/office/drawing/2014/main" id="{6AB16B62-170C-4A47-AFBE-8A9449DEFA5A}"/>
                </a:ext>
              </a:extLst>
            </p:cNvPr>
            <p:cNvSpPr/>
            <p:nvPr/>
          </p:nvSpPr>
          <p:spPr>
            <a:xfrm>
              <a:off x="846" y="2887508"/>
              <a:ext cx="1696909" cy="848454"/>
            </a:xfrm>
            <a:prstGeom prst="rect">
              <a:avLst/>
            </a:prstGeom>
            <a:solidFill>
              <a:srgbClr val="038783"/>
            </a:solidFill>
            <a:ln>
              <a:solidFill>
                <a:srgbClr val="038783"/>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7" name="TextBox 26">
              <a:extLst>
                <a:ext uri="{FF2B5EF4-FFF2-40B4-BE49-F238E27FC236}">
                  <a16:creationId xmlns:a16="http://schemas.microsoft.com/office/drawing/2014/main" id="{8F96F695-6F36-46E2-BDCD-35DF9479039A}"/>
                </a:ext>
              </a:extLst>
            </p:cNvPr>
            <p:cNvSpPr txBox="1"/>
            <p:nvPr/>
          </p:nvSpPr>
          <p:spPr>
            <a:xfrm>
              <a:off x="846" y="2887508"/>
              <a:ext cx="1696909" cy="848454"/>
            </a:xfrm>
            <a:prstGeom prst="rect">
              <a:avLst/>
            </a:prstGeom>
            <a:solidFill>
              <a:srgbClr val="1AACCD"/>
            </a:solidFill>
          </p:spPr>
          <p:style>
            <a:lnRef idx="0">
              <a:scrgbClr r="0" g="0" b="0"/>
            </a:lnRef>
            <a:fillRef idx="0">
              <a:scrgbClr r="0" g="0" b="0"/>
            </a:fillRef>
            <a:effectRef idx="0">
              <a:scrgbClr r="0" g="0" b="0"/>
            </a:effectRef>
            <a:fontRef idx="minor">
              <a:schemeClr val="lt1"/>
            </a:fontRef>
          </p:style>
          <p:txBody>
            <a:bodyPr spcFirstLastPara="0" vert="horz" wrap="square" lIns="9525" tIns="9525" rIns="9525" bIns="9525" numCol="1" spcCol="1270" anchor="ctr" anchorCtr="0">
              <a:noAutofit/>
            </a:bodyPr>
            <a:lstStyle>
              <a:defPPr>
                <a:defRPr lang="en-US"/>
              </a:defPPr>
              <a:lvl1pPr lvl="0" indent="0" algn="ctr" defTabSz="666750">
                <a:lnSpc>
                  <a:spcPct val="90000"/>
                </a:lnSpc>
                <a:spcBef>
                  <a:spcPct val="0"/>
                </a:spcBef>
                <a:spcAft>
                  <a:spcPct val="35000"/>
                </a:spcAft>
                <a:buNone/>
                <a:defRPr sz="1500"/>
              </a:lvl1pPr>
            </a:lstStyle>
            <a:p>
              <a:r>
                <a:rPr lang="en-US" dirty="0"/>
                <a:t>Philip Schneider</a:t>
              </a:r>
            </a:p>
          </p:txBody>
        </p:sp>
      </p:grpSp>
      <p:grpSp>
        <p:nvGrpSpPr>
          <p:cNvPr id="28" name="Group 27">
            <a:extLst>
              <a:ext uri="{FF2B5EF4-FFF2-40B4-BE49-F238E27FC236}">
                <a16:creationId xmlns:a16="http://schemas.microsoft.com/office/drawing/2014/main" id="{0ADD61FC-7B42-477C-9FCD-5C756BBFDB64}"/>
              </a:ext>
            </a:extLst>
          </p:cNvPr>
          <p:cNvGrpSpPr/>
          <p:nvPr/>
        </p:nvGrpSpPr>
        <p:grpSpPr>
          <a:xfrm>
            <a:off x="6752718" y="5470150"/>
            <a:ext cx="1369483" cy="552369"/>
            <a:chOff x="846" y="2887508"/>
            <a:chExt cx="1696909" cy="848454"/>
          </a:xfrm>
        </p:grpSpPr>
        <p:sp>
          <p:nvSpPr>
            <p:cNvPr id="29" name="Rectangle 28">
              <a:extLst>
                <a:ext uri="{FF2B5EF4-FFF2-40B4-BE49-F238E27FC236}">
                  <a16:creationId xmlns:a16="http://schemas.microsoft.com/office/drawing/2014/main" id="{7596440C-353C-458F-85AD-AE72A1DA8E2D}"/>
                </a:ext>
              </a:extLst>
            </p:cNvPr>
            <p:cNvSpPr/>
            <p:nvPr/>
          </p:nvSpPr>
          <p:spPr>
            <a:xfrm>
              <a:off x="846" y="2887508"/>
              <a:ext cx="1696909" cy="848454"/>
            </a:xfrm>
            <a:prstGeom prst="rect">
              <a:avLst/>
            </a:prstGeom>
            <a:solidFill>
              <a:srgbClr val="1AACCD"/>
            </a:solidFill>
          </p:spPr>
          <p:style>
            <a:lnRef idx="0">
              <a:scrgbClr r="0" g="0" b="0"/>
            </a:lnRef>
            <a:fillRef idx="0">
              <a:scrgbClr r="0" g="0" b="0"/>
            </a:fillRef>
            <a:effectRef idx="0">
              <a:scrgbClr r="0" g="0" b="0"/>
            </a:effectRef>
            <a:fontRef idx="minor">
              <a:schemeClr val="lt1"/>
            </a:fontRef>
          </p:style>
          <p:txBody>
            <a:bodyPr spcFirstLastPara="0" vert="horz" wrap="square" lIns="9525" tIns="9525" rIns="9525" bIns="9525" numCol="1" spcCol="1270" anchor="ctr" anchorCtr="0">
              <a:noAutofit/>
            </a:bodyPr>
            <a:lstStyle/>
            <a:p>
              <a:endParaRPr lang="en-US"/>
            </a:p>
          </p:txBody>
        </p:sp>
        <p:sp>
          <p:nvSpPr>
            <p:cNvPr id="30" name="TextBox 29">
              <a:extLst>
                <a:ext uri="{FF2B5EF4-FFF2-40B4-BE49-F238E27FC236}">
                  <a16:creationId xmlns:a16="http://schemas.microsoft.com/office/drawing/2014/main" id="{269B0200-C353-4690-B490-9BE672CB3647}"/>
                </a:ext>
              </a:extLst>
            </p:cNvPr>
            <p:cNvSpPr txBox="1"/>
            <p:nvPr/>
          </p:nvSpPr>
          <p:spPr>
            <a:xfrm>
              <a:off x="846" y="2887508"/>
              <a:ext cx="1696909" cy="848454"/>
            </a:xfrm>
            <a:prstGeom prst="rect">
              <a:avLst/>
            </a:prstGeom>
            <a:solidFill>
              <a:srgbClr val="1AACCD"/>
            </a:solidFill>
          </p:spPr>
          <p:style>
            <a:lnRef idx="0">
              <a:scrgbClr r="0" g="0" b="0"/>
            </a:lnRef>
            <a:fillRef idx="0">
              <a:scrgbClr r="0" g="0" b="0"/>
            </a:fillRef>
            <a:effectRef idx="0">
              <a:scrgbClr r="0" g="0" b="0"/>
            </a:effectRef>
            <a:fontRef idx="minor">
              <a:schemeClr val="lt1"/>
            </a:fontRef>
          </p:style>
          <p:txBody>
            <a:bodyPr spcFirstLastPara="0" vert="horz" wrap="square" lIns="9525" tIns="9525" rIns="9525" bIns="9525" numCol="1" spcCol="1270" anchor="ctr" anchorCtr="0">
              <a:noAutofit/>
            </a:bodyPr>
            <a:lstStyle>
              <a:defPPr>
                <a:defRPr lang="en-US"/>
              </a:defPPr>
              <a:lvl1pPr lvl="0" indent="0" algn="ctr" defTabSz="666750">
                <a:lnSpc>
                  <a:spcPct val="90000"/>
                </a:lnSpc>
                <a:spcBef>
                  <a:spcPct val="0"/>
                </a:spcBef>
                <a:spcAft>
                  <a:spcPct val="35000"/>
                </a:spcAft>
                <a:buNone/>
                <a:defRPr sz="1500"/>
              </a:lvl1pPr>
            </a:lstStyle>
            <a:p>
              <a:r>
                <a:rPr lang="en-US" dirty="0" err="1"/>
                <a:t>Lorianne</a:t>
              </a:r>
              <a:r>
                <a:rPr lang="en-US" dirty="0"/>
                <a:t> </a:t>
              </a:r>
              <a:r>
                <a:rPr lang="en-US" dirty="0" err="1"/>
                <a:t>Masuoka</a:t>
              </a:r>
              <a:endParaRPr lang="en-US" dirty="0"/>
            </a:p>
          </p:txBody>
        </p:sp>
      </p:grpSp>
      <p:grpSp>
        <p:nvGrpSpPr>
          <p:cNvPr id="31" name="Group 30">
            <a:extLst>
              <a:ext uri="{FF2B5EF4-FFF2-40B4-BE49-F238E27FC236}">
                <a16:creationId xmlns:a16="http://schemas.microsoft.com/office/drawing/2014/main" id="{E84A40B5-FC94-47D6-A392-9ED872F7EB91}"/>
              </a:ext>
            </a:extLst>
          </p:cNvPr>
          <p:cNvGrpSpPr/>
          <p:nvPr/>
        </p:nvGrpSpPr>
        <p:grpSpPr>
          <a:xfrm>
            <a:off x="8430683" y="5448053"/>
            <a:ext cx="1410484" cy="562342"/>
            <a:chOff x="-1128789" y="2966725"/>
            <a:chExt cx="1747713" cy="863773"/>
          </a:xfrm>
        </p:grpSpPr>
        <p:sp>
          <p:nvSpPr>
            <p:cNvPr id="32" name="Rectangle 31">
              <a:extLst>
                <a:ext uri="{FF2B5EF4-FFF2-40B4-BE49-F238E27FC236}">
                  <a16:creationId xmlns:a16="http://schemas.microsoft.com/office/drawing/2014/main" id="{D421B963-3C11-4F84-AEFF-03307F4FD29C}"/>
                </a:ext>
              </a:extLst>
            </p:cNvPr>
            <p:cNvSpPr/>
            <p:nvPr/>
          </p:nvSpPr>
          <p:spPr>
            <a:xfrm>
              <a:off x="-1077985" y="2982044"/>
              <a:ext cx="1696909" cy="848454"/>
            </a:xfrm>
            <a:prstGeom prst="rect">
              <a:avLst/>
            </a:prstGeom>
            <a:solidFill>
              <a:srgbClr val="1AACCD"/>
            </a:solidFill>
          </p:spPr>
          <p:style>
            <a:lnRef idx="0">
              <a:scrgbClr r="0" g="0" b="0"/>
            </a:lnRef>
            <a:fillRef idx="0">
              <a:scrgbClr r="0" g="0" b="0"/>
            </a:fillRef>
            <a:effectRef idx="0">
              <a:scrgbClr r="0" g="0" b="0"/>
            </a:effectRef>
            <a:fontRef idx="minor">
              <a:schemeClr val="lt1"/>
            </a:fontRef>
          </p:style>
          <p:txBody>
            <a:bodyPr spcFirstLastPara="0" vert="horz" wrap="square" lIns="9525" tIns="9525" rIns="9525" bIns="9525" numCol="1" spcCol="1270" anchor="ctr" anchorCtr="0">
              <a:noAutofit/>
            </a:bodyPr>
            <a:lstStyle/>
            <a:p>
              <a:endParaRPr lang="en-US"/>
            </a:p>
          </p:txBody>
        </p:sp>
        <p:sp>
          <p:nvSpPr>
            <p:cNvPr id="33" name="TextBox 32">
              <a:extLst>
                <a:ext uri="{FF2B5EF4-FFF2-40B4-BE49-F238E27FC236}">
                  <a16:creationId xmlns:a16="http://schemas.microsoft.com/office/drawing/2014/main" id="{25BA6C01-6C69-4A05-A963-4A49287A3FE9}"/>
                </a:ext>
              </a:extLst>
            </p:cNvPr>
            <p:cNvSpPr txBox="1"/>
            <p:nvPr/>
          </p:nvSpPr>
          <p:spPr>
            <a:xfrm>
              <a:off x="-1128789" y="2966725"/>
              <a:ext cx="1696909" cy="848454"/>
            </a:xfrm>
            <a:prstGeom prst="rect">
              <a:avLst/>
            </a:prstGeom>
            <a:solidFill>
              <a:srgbClr val="1AACCD"/>
            </a:solidFill>
          </p:spPr>
          <p:style>
            <a:lnRef idx="0">
              <a:scrgbClr r="0" g="0" b="0"/>
            </a:lnRef>
            <a:fillRef idx="0">
              <a:scrgbClr r="0" g="0" b="0"/>
            </a:fillRef>
            <a:effectRef idx="0">
              <a:scrgbClr r="0" g="0" b="0"/>
            </a:effectRef>
            <a:fontRef idx="minor">
              <a:schemeClr val="lt1"/>
            </a:fontRef>
          </p:style>
          <p:txBody>
            <a:bodyPr spcFirstLastPara="0" vert="horz" wrap="square" lIns="9525" tIns="9525" rIns="9525" bIns="9525" numCol="1" spcCol="1270" anchor="ctr" anchorCtr="0">
              <a:noAutofit/>
            </a:bodyPr>
            <a:lstStyle>
              <a:defPPr>
                <a:defRPr lang="en-US"/>
              </a:defPPr>
              <a:lvl1pPr lvl="0" indent="0" algn="ctr" defTabSz="666750">
                <a:lnSpc>
                  <a:spcPct val="90000"/>
                </a:lnSpc>
                <a:spcBef>
                  <a:spcPct val="0"/>
                </a:spcBef>
                <a:spcAft>
                  <a:spcPct val="35000"/>
                </a:spcAft>
                <a:buNone/>
                <a:defRPr sz="1500"/>
              </a:lvl1pPr>
            </a:lstStyle>
            <a:p>
              <a:r>
                <a:rPr lang="en-US" dirty="0"/>
                <a:t>John Taylor</a:t>
              </a:r>
            </a:p>
          </p:txBody>
        </p:sp>
      </p:grpSp>
      <p:pic>
        <p:nvPicPr>
          <p:cNvPr id="34" name="Picture 33">
            <a:extLst>
              <a:ext uri="{FF2B5EF4-FFF2-40B4-BE49-F238E27FC236}">
                <a16:creationId xmlns:a16="http://schemas.microsoft.com/office/drawing/2014/main" id="{61F32BCE-5820-4498-B084-9E940CE310CC}"/>
              </a:ext>
            </a:extLst>
          </p:cNvPr>
          <p:cNvPicPr>
            <a:picLocks noChangeAspect="1"/>
          </p:cNvPicPr>
          <p:nvPr/>
        </p:nvPicPr>
        <p:blipFill>
          <a:blip r:embed="rId11"/>
          <a:stretch>
            <a:fillRect/>
          </a:stretch>
        </p:blipFill>
        <p:spPr>
          <a:xfrm>
            <a:off x="1885859" y="4668670"/>
            <a:ext cx="659612" cy="278748"/>
          </a:xfrm>
          <a:prstGeom prst="rect">
            <a:avLst/>
          </a:prstGeom>
        </p:spPr>
      </p:pic>
      <p:pic>
        <p:nvPicPr>
          <p:cNvPr id="35" name="Picture 34">
            <a:extLst>
              <a:ext uri="{FF2B5EF4-FFF2-40B4-BE49-F238E27FC236}">
                <a16:creationId xmlns:a16="http://schemas.microsoft.com/office/drawing/2014/main" id="{DC72F509-7377-42C2-A4D8-0217A20FBC86}"/>
              </a:ext>
            </a:extLst>
          </p:cNvPr>
          <p:cNvPicPr>
            <a:picLocks noChangeAspect="1"/>
          </p:cNvPicPr>
          <p:nvPr/>
        </p:nvPicPr>
        <p:blipFill>
          <a:blip r:embed="rId12"/>
          <a:stretch>
            <a:fillRect/>
          </a:stretch>
        </p:blipFill>
        <p:spPr>
          <a:xfrm>
            <a:off x="2676385" y="4667203"/>
            <a:ext cx="759425" cy="254287"/>
          </a:xfrm>
          <a:prstGeom prst="rect">
            <a:avLst/>
          </a:prstGeom>
        </p:spPr>
      </p:pic>
      <p:graphicFrame>
        <p:nvGraphicFramePr>
          <p:cNvPr id="36" name="Diagram 35">
            <a:extLst>
              <a:ext uri="{FF2B5EF4-FFF2-40B4-BE49-F238E27FC236}">
                <a16:creationId xmlns:a16="http://schemas.microsoft.com/office/drawing/2014/main" id="{D6300862-436E-4036-80CB-09B77A291284}"/>
              </a:ext>
            </a:extLst>
          </p:cNvPr>
          <p:cNvGraphicFramePr/>
          <p:nvPr>
            <p:extLst>
              <p:ext uri="{D42A27DB-BD31-4B8C-83A1-F6EECF244321}">
                <p14:modId xmlns:p14="http://schemas.microsoft.com/office/powerpoint/2010/main" val="1641944420"/>
              </p:ext>
            </p:extLst>
          </p:nvPr>
        </p:nvGraphicFramePr>
        <p:xfrm>
          <a:off x="1383349" y="2200021"/>
          <a:ext cx="9911644" cy="2014149"/>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pic>
        <p:nvPicPr>
          <p:cNvPr id="37" name="Picture 36">
            <a:extLst>
              <a:ext uri="{FF2B5EF4-FFF2-40B4-BE49-F238E27FC236}">
                <a16:creationId xmlns:a16="http://schemas.microsoft.com/office/drawing/2014/main" id="{0AF19ABE-E746-4811-AC1D-851745C28DD5}"/>
              </a:ext>
            </a:extLst>
          </p:cNvPr>
          <p:cNvPicPr>
            <a:picLocks noChangeAspect="1"/>
          </p:cNvPicPr>
          <p:nvPr/>
        </p:nvPicPr>
        <p:blipFill>
          <a:blip r:embed="rId18"/>
          <a:stretch>
            <a:fillRect/>
          </a:stretch>
        </p:blipFill>
        <p:spPr>
          <a:xfrm>
            <a:off x="9841167" y="4736420"/>
            <a:ext cx="929948" cy="302602"/>
          </a:xfrm>
          <a:prstGeom prst="rect">
            <a:avLst/>
          </a:prstGeom>
        </p:spPr>
      </p:pic>
      <p:grpSp>
        <p:nvGrpSpPr>
          <p:cNvPr id="38" name="Group 37">
            <a:extLst>
              <a:ext uri="{FF2B5EF4-FFF2-40B4-BE49-F238E27FC236}">
                <a16:creationId xmlns:a16="http://schemas.microsoft.com/office/drawing/2014/main" id="{7E35CC62-3D59-406E-9690-50E51239AF15}"/>
              </a:ext>
            </a:extLst>
          </p:cNvPr>
          <p:cNvGrpSpPr/>
          <p:nvPr/>
        </p:nvGrpSpPr>
        <p:grpSpPr>
          <a:xfrm>
            <a:off x="10108648" y="5443066"/>
            <a:ext cx="1410484" cy="562342"/>
            <a:chOff x="-1128789" y="2966725"/>
            <a:chExt cx="1747713" cy="863773"/>
          </a:xfrm>
        </p:grpSpPr>
        <p:sp>
          <p:nvSpPr>
            <p:cNvPr id="39" name="Rectangle 38">
              <a:extLst>
                <a:ext uri="{FF2B5EF4-FFF2-40B4-BE49-F238E27FC236}">
                  <a16:creationId xmlns:a16="http://schemas.microsoft.com/office/drawing/2014/main" id="{1FF69F41-16E1-47BA-9869-64459C2E2F64}"/>
                </a:ext>
              </a:extLst>
            </p:cNvPr>
            <p:cNvSpPr/>
            <p:nvPr/>
          </p:nvSpPr>
          <p:spPr>
            <a:xfrm>
              <a:off x="-1077985" y="2982044"/>
              <a:ext cx="1696909" cy="848454"/>
            </a:xfrm>
            <a:prstGeom prst="rect">
              <a:avLst/>
            </a:prstGeom>
            <a:solidFill>
              <a:srgbClr val="1AACCD"/>
            </a:solidFill>
          </p:spPr>
          <p:style>
            <a:lnRef idx="0">
              <a:scrgbClr r="0" g="0" b="0"/>
            </a:lnRef>
            <a:fillRef idx="0">
              <a:scrgbClr r="0" g="0" b="0"/>
            </a:fillRef>
            <a:effectRef idx="0">
              <a:scrgbClr r="0" g="0" b="0"/>
            </a:effectRef>
            <a:fontRef idx="minor">
              <a:schemeClr val="lt1"/>
            </a:fontRef>
          </p:style>
          <p:txBody>
            <a:bodyPr spcFirstLastPara="0" vert="horz" wrap="square" lIns="9525" tIns="9525" rIns="9525" bIns="9525" numCol="1" spcCol="1270" anchor="ctr" anchorCtr="0">
              <a:noAutofit/>
            </a:bodyPr>
            <a:lstStyle/>
            <a:p>
              <a:endParaRPr lang="en-US"/>
            </a:p>
          </p:txBody>
        </p:sp>
        <p:sp>
          <p:nvSpPr>
            <p:cNvPr id="40" name="TextBox 39">
              <a:extLst>
                <a:ext uri="{FF2B5EF4-FFF2-40B4-BE49-F238E27FC236}">
                  <a16:creationId xmlns:a16="http://schemas.microsoft.com/office/drawing/2014/main" id="{5CF44CB8-9FE6-4419-99C2-14E925D2E859}"/>
                </a:ext>
              </a:extLst>
            </p:cNvPr>
            <p:cNvSpPr txBox="1"/>
            <p:nvPr/>
          </p:nvSpPr>
          <p:spPr>
            <a:xfrm>
              <a:off x="-1128789" y="2966725"/>
              <a:ext cx="1696909" cy="848454"/>
            </a:xfrm>
            <a:prstGeom prst="rect">
              <a:avLst/>
            </a:prstGeom>
            <a:solidFill>
              <a:srgbClr val="1AACCD"/>
            </a:solidFill>
          </p:spPr>
          <p:style>
            <a:lnRef idx="0">
              <a:scrgbClr r="0" g="0" b="0"/>
            </a:lnRef>
            <a:fillRef idx="0">
              <a:scrgbClr r="0" g="0" b="0"/>
            </a:fillRef>
            <a:effectRef idx="0">
              <a:scrgbClr r="0" g="0" b="0"/>
            </a:effectRef>
            <a:fontRef idx="minor">
              <a:schemeClr val="lt1"/>
            </a:fontRef>
          </p:style>
          <p:txBody>
            <a:bodyPr spcFirstLastPara="0" vert="horz" wrap="square" lIns="9525" tIns="9525" rIns="9525" bIns="9525" numCol="1" spcCol="1270" anchor="ctr" anchorCtr="0">
              <a:noAutofit/>
            </a:bodyPr>
            <a:lstStyle>
              <a:defPPr>
                <a:defRPr lang="en-US"/>
              </a:defPPr>
              <a:lvl1pPr lvl="0" indent="0" algn="ctr" defTabSz="666750">
                <a:lnSpc>
                  <a:spcPct val="90000"/>
                </a:lnSpc>
                <a:spcBef>
                  <a:spcPct val="0"/>
                </a:spcBef>
                <a:spcAft>
                  <a:spcPct val="35000"/>
                </a:spcAft>
                <a:buNone/>
                <a:defRPr sz="1500"/>
              </a:lvl1pPr>
            </a:lstStyle>
            <a:p>
              <a:r>
                <a:rPr lang="en-US" dirty="0"/>
                <a:t>Magda </a:t>
              </a:r>
              <a:r>
                <a:rPr lang="en-US" dirty="0" err="1"/>
                <a:t>Marquet</a:t>
              </a:r>
              <a:endParaRPr lang="en-US" dirty="0"/>
            </a:p>
          </p:txBody>
        </p:sp>
      </p:grpSp>
    </p:spTree>
    <p:extLst>
      <p:ext uri="{BB962C8B-B14F-4D97-AF65-F5344CB8AC3E}">
        <p14:creationId xmlns:p14="http://schemas.microsoft.com/office/powerpoint/2010/main" val="39766300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72506C1-727E-48CD-9AB0-1315E759C1A0}" type="slidenum">
              <a:rPr lang="en-US" smtClean="0"/>
              <a:pPr/>
              <a:t>9</a:t>
            </a:fld>
            <a:endParaRPr lang="en-US" dirty="0"/>
          </a:p>
        </p:txBody>
      </p:sp>
      <p:sp>
        <p:nvSpPr>
          <p:cNvPr id="3" name="Title 2"/>
          <p:cNvSpPr>
            <a:spLocks noGrp="1"/>
          </p:cNvSpPr>
          <p:nvPr>
            <p:ph type="title"/>
          </p:nvPr>
        </p:nvSpPr>
        <p:spPr>
          <a:xfrm>
            <a:off x="794832" y="718873"/>
            <a:ext cx="10515600" cy="825528"/>
          </a:xfrm>
        </p:spPr>
        <p:txBody>
          <a:bodyPr/>
          <a:lstStyle/>
          <a:p>
            <a:r>
              <a:rPr lang="en-US" b="1" dirty="0" err="1">
                <a:latin typeface="+mn-lt"/>
              </a:rPr>
              <a:t>Pfenex’s</a:t>
            </a:r>
            <a:r>
              <a:rPr lang="en-US" b="1" dirty="0">
                <a:latin typeface="+mn-lt"/>
              </a:rPr>
              <a:t> Organizational Structure </a:t>
            </a:r>
          </a:p>
        </p:txBody>
      </p:sp>
      <p:graphicFrame>
        <p:nvGraphicFramePr>
          <p:cNvPr id="5" name="Diagram 4">
            <a:extLst>
              <a:ext uri="{FF2B5EF4-FFF2-40B4-BE49-F238E27FC236}">
                <a16:creationId xmlns:a16="http://schemas.microsoft.com/office/drawing/2014/main" id="{7B93A4C8-39DE-4F25-AF23-B3DECB96FB5C}"/>
              </a:ext>
            </a:extLst>
          </p:cNvPr>
          <p:cNvGraphicFramePr/>
          <p:nvPr>
            <p:extLst>
              <p:ext uri="{D42A27DB-BD31-4B8C-83A1-F6EECF244321}">
                <p14:modId xmlns:p14="http://schemas.microsoft.com/office/powerpoint/2010/main" val="4150004000"/>
              </p:ext>
            </p:extLst>
          </p:nvPr>
        </p:nvGraphicFramePr>
        <p:xfrm>
          <a:off x="-2670048" y="1261872"/>
          <a:ext cx="16495776" cy="548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 Placeholder 2">
            <a:extLst>
              <a:ext uri="{FF2B5EF4-FFF2-40B4-BE49-F238E27FC236}">
                <a16:creationId xmlns:a16="http://schemas.microsoft.com/office/drawing/2014/main" id="{2CBF7088-5BED-47D6-A86F-B01F96417BC6}"/>
              </a:ext>
            </a:extLst>
          </p:cNvPr>
          <p:cNvSpPr>
            <a:spLocks noGrp="1"/>
          </p:cNvSpPr>
          <p:nvPr>
            <p:ph type="body" sz="quarter" idx="13"/>
          </p:nvPr>
        </p:nvSpPr>
        <p:spPr>
          <a:xfrm>
            <a:off x="794832" y="557112"/>
            <a:ext cx="10515600" cy="361314"/>
          </a:xfrm>
        </p:spPr>
        <p:txBody>
          <a:bodyPr>
            <a:normAutofit fontScale="92500" lnSpcReduction="20000"/>
          </a:bodyPr>
          <a:lstStyle/>
          <a:p>
            <a:r>
              <a:rPr lang="en-US" sz="2400" dirty="0">
                <a:solidFill>
                  <a:schemeClr val="bg1"/>
                </a:solidFill>
                <a:latin typeface="Calibri" panose="020F0502020204030204" pitchFamily="34" charset="0"/>
              </a:rPr>
              <a:t>Pfenex Overview</a:t>
            </a:r>
          </a:p>
        </p:txBody>
      </p:sp>
      <p:sp>
        <p:nvSpPr>
          <p:cNvPr id="4" name="TextBox 3">
            <a:extLst>
              <a:ext uri="{FF2B5EF4-FFF2-40B4-BE49-F238E27FC236}">
                <a16:creationId xmlns:a16="http://schemas.microsoft.com/office/drawing/2014/main" id="{25CDE58C-80B6-4DDB-AA7D-9F343BE0EAFE}"/>
              </a:ext>
            </a:extLst>
          </p:cNvPr>
          <p:cNvSpPr txBox="1"/>
          <p:nvPr/>
        </p:nvSpPr>
        <p:spPr>
          <a:xfrm>
            <a:off x="5299085" y="4854031"/>
            <a:ext cx="951722" cy="430887"/>
          </a:xfrm>
          <a:prstGeom prst="rect">
            <a:avLst/>
          </a:prstGeom>
          <a:noFill/>
        </p:spPr>
        <p:txBody>
          <a:bodyPr wrap="square" rtlCol="0">
            <a:spAutoFit/>
          </a:bodyPr>
          <a:lstStyle/>
          <a:p>
            <a:pPr algn="ctr"/>
            <a:r>
              <a:rPr lang="en-US" sz="1100" dirty="0">
                <a:solidFill>
                  <a:schemeClr val="bg1"/>
                </a:solidFill>
              </a:rPr>
              <a:t>Drug Discovery</a:t>
            </a:r>
          </a:p>
        </p:txBody>
      </p:sp>
    </p:spTree>
    <p:extLst>
      <p:ext uri="{BB962C8B-B14F-4D97-AF65-F5344CB8AC3E}">
        <p14:creationId xmlns:p14="http://schemas.microsoft.com/office/powerpoint/2010/main" val="1537547440"/>
      </p:ext>
    </p:extLst>
  </p:cSld>
  <p:clrMapOvr>
    <a:masterClrMapping/>
  </p:clrMapOvr>
</p:sld>
</file>

<file path=ppt/theme/theme1.xml><?xml version="1.0" encoding="utf-8"?>
<a:theme xmlns:a="http://schemas.openxmlformats.org/drawingml/2006/main" name="Body Slides">
  <a:themeElements>
    <a:clrScheme name="Pfenex-Final">
      <a:dk1>
        <a:srgbClr val="000000"/>
      </a:dk1>
      <a:lt1>
        <a:srgbClr val="FFFFFF"/>
      </a:lt1>
      <a:dk2>
        <a:srgbClr val="091B30"/>
      </a:dk2>
      <a:lt2>
        <a:srgbClr val="E7E6E6"/>
      </a:lt2>
      <a:accent1>
        <a:srgbClr val="091A2F"/>
      </a:accent1>
      <a:accent2>
        <a:srgbClr val="27ABCB"/>
      </a:accent2>
      <a:accent3>
        <a:srgbClr val="1B449C"/>
      </a:accent3>
      <a:accent4>
        <a:srgbClr val="9DCB6D"/>
      </a:accent4>
      <a:accent5>
        <a:srgbClr val="F0CA69"/>
      </a:accent5>
      <a:accent6>
        <a:srgbClr val="091A2F"/>
      </a:accent6>
      <a:hlink>
        <a:srgbClr val="27ABCB"/>
      </a:hlink>
      <a:folHlink>
        <a:srgbClr val="1A449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ividers">
  <a:themeElements>
    <a:clrScheme name="Pfenex-Final">
      <a:dk1>
        <a:srgbClr val="000000"/>
      </a:dk1>
      <a:lt1>
        <a:srgbClr val="FFFFFF"/>
      </a:lt1>
      <a:dk2>
        <a:srgbClr val="091B30"/>
      </a:dk2>
      <a:lt2>
        <a:srgbClr val="E7E6E6"/>
      </a:lt2>
      <a:accent1>
        <a:srgbClr val="091A2F"/>
      </a:accent1>
      <a:accent2>
        <a:srgbClr val="27ABCB"/>
      </a:accent2>
      <a:accent3>
        <a:srgbClr val="1B449C"/>
      </a:accent3>
      <a:accent4>
        <a:srgbClr val="9DCB6D"/>
      </a:accent4>
      <a:accent5>
        <a:srgbClr val="F0CA69"/>
      </a:accent5>
      <a:accent6>
        <a:srgbClr val="091A2F"/>
      </a:accent6>
      <a:hlink>
        <a:srgbClr val="27ABCB"/>
      </a:hlink>
      <a:folHlink>
        <a:srgbClr val="1A449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C9D2197B84C7F479E4C0E154A7DF9FB" ma:contentTypeVersion="12" ma:contentTypeDescription="Create a new document." ma:contentTypeScope="" ma:versionID="1850a7c4dd1f89e9e819c6f0319b5bb0">
  <xsd:schema xmlns:xsd="http://www.w3.org/2001/XMLSchema" xmlns:xs="http://www.w3.org/2001/XMLSchema" xmlns:p="http://schemas.microsoft.com/office/2006/metadata/properties" xmlns:ns3="951c9f65-f1ce-4858-bc4e-090d99756e95" xmlns:ns4="6b0550a1-74df-4bc9-a561-da3bd046add6" targetNamespace="http://schemas.microsoft.com/office/2006/metadata/properties" ma:root="true" ma:fieldsID="8672da096da0e568175215f98f081458" ns3:_="" ns4:_="">
    <xsd:import namespace="951c9f65-f1ce-4858-bc4e-090d99756e95"/>
    <xsd:import namespace="6b0550a1-74df-4bc9-a561-da3bd046add6"/>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1c9f65-f1ce-4858-bc4e-090d99756e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b0550a1-74df-4bc9-a561-da3bd046add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31BA186-1209-4B8B-A93E-4DCA8FED8C66}">
  <ds:schemaRefs>
    <ds:schemaRef ds:uri="http://schemas.microsoft.com/sharepoint/v3/contenttype/forms"/>
  </ds:schemaRefs>
</ds:datastoreItem>
</file>

<file path=customXml/itemProps2.xml><?xml version="1.0" encoding="utf-8"?>
<ds:datastoreItem xmlns:ds="http://schemas.openxmlformats.org/officeDocument/2006/customXml" ds:itemID="{CEFC6066-77D8-4C51-BD8C-76B880A31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51c9f65-f1ce-4858-bc4e-090d99756e95"/>
    <ds:schemaRef ds:uri="6b0550a1-74df-4bc9-a561-da3bd046ad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FDB23F7-423D-4672-A5D4-40C495207E80}">
  <ds:schemaRefs>
    <ds:schemaRef ds:uri="http://purl.org/dc/dcmitype/"/>
    <ds:schemaRef ds:uri="http://schemas.microsoft.com/office/2006/documentManagement/types"/>
    <ds:schemaRef ds:uri="http://purl.org/dc/terms/"/>
    <ds:schemaRef ds:uri="http://www.w3.org/XML/1998/namespace"/>
    <ds:schemaRef ds:uri="951c9f65-f1ce-4858-bc4e-090d99756e95"/>
    <ds:schemaRef ds:uri="http://purl.org/dc/elements/1.1/"/>
    <ds:schemaRef ds:uri="http://schemas.microsoft.com/office/infopath/2007/PartnerControls"/>
    <ds:schemaRef ds:uri="http://schemas.openxmlformats.org/package/2006/metadata/core-properties"/>
    <ds:schemaRef ds:uri="6b0550a1-74df-4bc9-a561-da3bd046add6"/>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8543</TotalTime>
  <Words>2427</Words>
  <Application>Microsoft Office PowerPoint</Application>
  <PresentationFormat>Widescreen</PresentationFormat>
  <Paragraphs>414</Paragraphs>
  <Slides>28</Slides>
  <Notes>1</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28</vt:i4>
      </vt:variant>
    </vt:vector>
  </HeadingPairs>
  <TitlesOfParts>
    <vt:vector size="33" baseType="lpstr">
      <vt:lpstr>Arial</vt:lpstr>
      <vt:lpstr>Calibri</vt:lpstr>
      <vt:lpstr>Times New Roman</vt:lpstr>
      <vt:lpstr>Body Slides</vt:lpstr>
      <vt:lpstr>Dividers</vt:lpstr>
      <vt:lpstr>Pfenex Onboarding</vt:lpstr>
      <vt:lpstr>Agenda</vt:lpstr>
      <vt:lpstr>Pfenex Company Background</vt:lpstr>
      <vt:lpstr>Company Overview</vt:lpstr>
      <vt:lpstr>Pfenex Expression Technology® Platform Discovery and development of biopharmaceutical proteins</vt:lpstr>
      <vt:lpstr>Proprietary Platform</vt:lpstr>
      <vt:lpstr>Product Pipeline</vt:lpstr>
      <vt:lpstr>Pfenex Overview Leadership Team</vt:lpstr>
      <vt:lpstr>Pfenex’s Organizational Structure </vt:lpstr>
      <vt:lpstr>Function Overview I</vt:lpstr>
      <vt:lpstr>Facilities Operations &amp; Eng’g Dept.</vt:lpstr>
      <vt:lpstr>Facilities Operations &amp; Eng’g Dept.</vt:lpstr>
      <vt:lpstr>Facilities Operations &amp; Eng’g Dept. </vt:lpstr>
      <vt:lpstr>Information Technology (IT)</vt:lpstr>
      <vt:lpstr>Information Technology (IT)</vt:lpstr>
      <vt:lpstr>Information Technology (IT)</vt:lpstr>
      <vt:lpstr>Safety</vt:lpstr>
      <vt:lpstr>Safety</vt:lpstr>
      <vt:lpstr>Lab Safety Forms</vt:lpstr>
      <vt:lpstr>Function Overview II</vt:lpstr>
      <vt:lpstr>Payroll</vt:lpstr>
      <vt:lpstr>Payroll</vt:lpstr>
      <vt:lpstr>Payroll</vt:lpstr>
      <vt:lpstr>Communications</vt:lpstr>
      <vt:lpstr>Purchasing &amp; Contracts</vt:lpstr>
      <vt:lpstr>Human Resources &amp; Benefits</vt:lpstr>
      <vt:lpstr>Talent Acquisition – Pfenex Employee Referral Program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CORPORATE PRESENTATION</dc:title>
  <dc:creator>Aren Bradley</dc:creator>
  <cp:lastModifiedBy>Christopher Roman</cp:lastModifiedBy>
  <cp:revision>65</cp:revision>
  <dcterms:created xsi:type="dcterms:W3CDTF">2020-01-01T00:15:45Z</dcterms:created>
  <dcterms:modified xsi:type="dcterms:W3CDTF">2020-04-22T15:43:30Z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0x0101006C9D2197B84C7F479E4C0E154A7DF9FB</vt:lpwstr>
  </property>
</Properties>
</file>